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  <p:sldMasterId id="2147483664" r:id="rId2"/>
  </p:sldMasterIdLst>
  <p:handoutMasterIdLst>
    <p:handoutMasterId r:id="rId11"/>
  </p:handoutMasterIdLst>
  <p:sldIdLst>
    <p:sldId id="287" r:id="rId3"/>
    <p:sldId id="293" r:id="rId4"/>
    <p:sldId id="294" r:id="rId5"/>
    <p:sldId id="295" r:id="rId6"/>
    <p:sldId id="296" r:id="rId7"/>
    <p:sldId id="297" r:id="rId8"/>
    <p:sldId id="298" r:id="rId9"/>
    <p:sldId id="292" r:id="rId10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7BF0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CCFE24-4068-4EFF-B5D8-75F71D9BCD1D}" type="datetimeFigureOut">
              <a:rPr lang="de-AT" smtClean="0"/>
              <a:t>07.10.2024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B86E7C-2A63-4729-A205-39CA2C6FF23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01743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ostroph und Text Türk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474124" y="1623609"/>
            <a:ext cx="9144000" cy="43794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smtClean="0"/>
              <a:t>Überschrift</a:t>
            </a:r>
            <a:endParaRPr lang="de-AT" dirty="0"/>
          </a:p>
        </p:txBody>
      </p:sp>
      <p:sp>
        <p:nvSpPr>
          <p:cNvPr id="7" name="Bildplatzhalter 23"/>
          <p:cNvSpPr>
            <a:spLocks noGrp="1"/>
          </p:cNvSpPr>
          <p:nvPr>
            <p:ph type="pic" sz="quarter" idx="15" hasCustomPrompt="1"/>
          </p:nvPr>
        </p:nvSpPr>
        <p:spPr>
          <a:xfrm>
            <a:off x="6337105" y="3318107"/>
            <a:ext cx="5877063" cy="3557059"/>
          </a:xfrm>
          <a:custGeom>
            <a:avLst/>
            <a:gdLst>
              <a:gd name="connsiteX0" fmla="*/ 0 w 914400"/>
              <a:gd name="connsiteY0" fmla="*/ 0 h 914400"/>
              <a:gd name="connsiteX1" fmla="*/ 914400 w 914400"/>
              <a:gd name="connsiteY1" fmla="*/ 0 h 914400"/>
              <a:gd name="connsiteX2" fmla="*/ 914400 w 914400"/>
              <a:gd name="connsiteY2" fmla="*/ 914400 h 914400"/>
              <a:gd name="connsiteX3" fmla="*/ 0 w 914400"/>
              <a:gd name="connsiteY3" fmla="*/ 914400 h 914400"/>
              <a:gd name="connsiteX4" fmla="*/ 0 w 914400"/>
              <a:gd name="connsiteY4" fmla="*/ 0 h 914400"/>
              <a:gd name="connsiteX0" fmla="*/ 1737360 w 2651760"/>
              <a:gd name="connsiteY0" fmla="*/ 0 h 1981200"/>
              <a:gd name="connsiteX1" fmla="*/ 2651760 w 2651760"/>
              <a:gd name="connsiteY1" fmla="*/ 0 h 1981200"/>
              <a:gd name="connsiteX2" fmla="*/ 2651760 w 2651760"/>
              <a:gd name="connsiteY2" fmla="*/ 914400 h 1981200"/>
              <a:gd name="connsiteX3" fmla="*/ 0 w 2651760"/>
              <a:gd name="connsiteY3" fmla="*/ 1981200 h 1981200"/>
              <a:gd name="connsiteX4" fmla="*/ 1737360 w 2651760"/>
              <a:gd name="connsiteY4" fmla="*/ 0 h 1981200"/>
              <a:gd name="connsiteX0" fmla="*/ 1737360 w 2865120"/>
              <a:gd name="connsiteY0" fmla="*/ 0 h 2164080"/>
              <a:gd name="connsiteX1" fmla="*/ 2651760 w 2865120"/>
              <a:gd name="connsiteY1" fmla="*/ 0 h 2164080"/>
              <a:gd name="connsiteX2" fmla="*/ 2865120 w 2865120"/>
              <a:gd name="connsiteY2" fmla="*/ 2164080 h 2164080"/>
              <a:gd name="connsiteX3" fmla="*/ 0 w 2865120"/>
              <a:gd name="connsiteY3" fmla="*/ 1981200 h 2164080"/>
              <a:gd name="connsiteX4" fmla="*/ 1737360 w 2865120"/>
              <a:gd name="connsiteY4" fmla="*/ 0 h 2164080"/>
              <a:gd name="connsiteX0" fmla="*/ 1433924 w 2865120"/>
              <a:gd name="connsiteY0" fmla="*/ 0 h 2261998"/>
              <a:gd name="connsiteX1" fmla="*/ 2651760 w 2865120"/>
              <a:gd name="connsiteY1" fmla="*/ 97918 h 2261998"/>
              <a:gd name="connsiteX2" fmla="*/ 2865120 w 2865120"/>
              <a:gd name="connsiteY2" fmla="*/ 2261998 h 2261998"/>
              <a:gd name="connsiteX3" fmla="*/ 0 w 2865120"/>
              <a:gd name="connsiteY3" fmla="*/ 2079118 h 2261998"/>
              <a:gd name="connsiteX4" fmla="*/ 1433924 w 2865120"/>
              <a:gd name="connsiteY4" fmla="*/ 0 h 2261998"/>
              <a:gd name="connsiteX0" fmla="*/ 1287967 w 2865120"/>
              <a:gd name="connsiteY0" fmla="*/ 0 h 2365069"/>
              <a:gd name="connsiteX1" fmla="*/ 2651760 w 2865120"/>
              <a:gd name="connsiteY1" fmla="*/ 200989 h 2365069"/>
              <a:gd name="connsiteX2" fmla="*/ 2865120 w 2865120"/>
              <a:gd name="connsiteY2" fmla="*/ 2365069 h 2365069"/>
              <a:gd name="connsiteX3" fmla="*/ 0 w 2865120"/>
              <a:gd name="connsiteY3" fmla="*/ 2182189 h 2365069"/>
              <a:gd name="connsiteX4" fmla="*/ 1287967 w 2865120"/>
              <a:gd name="connsiteY4" fmla="*/ 0 h 2365069"/>
              <a:gd name="connsiteX0" fmla="*/ 193128 w 2865120"/>
              <a:gd name="connsiteY0" fmla="*/ 447391 h 2164080"/>
              <a:gd name="connsiteX1" fmla="*/ 2651760 w 2865120"/>
              <a:gd name="connsiteY1" fmla="*/ 0 h 2164080"/>
              <a:gd name="connsiteX2" fmla="*/ 2865120 w 2865120"/>
              <a:gd name="connsiteY2" fmla="*/ 2164080 h 2164080"/>
              <a:gd name="connsiteX3" fmla="*/ 0 w 2865120"/>
              <a:gd name="connsiteY3" fmla="*/ 1981200 h 2164080"/>
              <a:gd name="connsiteX4" fmla="*/ 193128 w 2865120"/>
              <a:gd name="connsiteY4" fmla="*/ 447391 h 2164080"/>
              <a:gd name="connsiteX0" fmla="*/ 193128 w 2865120"/>
              <a:gd name="connsiteY0" fmla="*/ 452456 h 2169145"/>
              <a:gd name="connsiteX1" fmla="*/ 2228925 w 2865120"/>
              <a:gd name="connsiteY1" fmla="*/ 0 h 2169145"/>
              <a:gd name="connsiteX2" fmla="*/ 2865120 w 2865120"/>
              <a:gd name="connsiteY2" fmla="*/ 2169145 h 2169145"/>
              <a:gd name="connsiteX3" fmla="*/ 0 w 2865120"/>
              <a:gd name="connsiteY3" fmla="*/ 1986265 h 2169145"/>
              <a:gd name="connsiteX4" fmla="*/ 193128 w 2865120"/>
              <a:gd name="connsiteY4" fmla="*/ 452456 h 2169145"/>
              <a:gd name="connsiteX0" fmla="*/ 363017 w 2865120"/>
              <a:gd name="connsiteY0" fmla="*/ 457521 h 2169145"/>
              <a:gd name="connsiteX1" fmla="*/ 2228925 w 2865120"/>
              <a:gd name="connsiteY1" fmla="*/ 0 h 2169145"/>
              <a:gd name="connsiteX2" fmla="*/ 2865120 w 2865120"/>
              <a:gd name="connsiteY2" fmla="*/ 2169145 h 2169145"/>
              <a:gd name="connsiteX3" fmla="*/ 0 w 2865120"/>
              <a:gd name="connsiteY3" fmla="*/ 1986265 h 2169145"/>
              <a:gd name="connsiteX4" fmla="*/ 363017 w 2865120"/>
              <a:gd name="connsiteY4" fmla="*/ 457521 h 2169145"/>
              <a:gd name="connsiteX0" fmla="*/ 193128 w 2865120"/>
              <a:gd name="connsiteY0" fmla="*/ 457521 h 2169145"/>
              <a:gd name="connsiteX1" fmla="*/ 2228925 w 2865120"/>
              <a:gd name="connsiteY1" fmla="*/ 0 h 2169145"/>
              <a:gd name="connsiteX2" fmla="*/ 2865120 w 2865120"/>
              <a:gd name="connsiteY2" fmla="*/ 2169145 h 2169145"/>
              <a:gd name="connsiteX3" fmla="*/ 0 w 2865120"/>
              <a:gd name="connsiteY3" fmla="*/ 1986265 h 2169145"/>
              <a:gd name="connsiteX4" fmla="*/ 193128 w 2865120"/>
              <a:gd name="connsiteY4" fmla="*/ 457521 h 2169145"/>
              <a:gd name="connsiteX0" fmla="*/ 193128 w 2865120"/>
              <a:gd name="connsiteY0" fmla="*/ 432194 h 2143818"/>
              <a:gd name="connsiteX1" fmla="*/ 2247802 w 2865120"/>
              <a:gd name="connsiteY1" fmla="*/ 0 h 2143818"/>
              <a:gd name="connsiteX2" fmla="*/ 2865120 w 2865120"/>
              <a:gd name="connsiteY2" fmla="*/ 2143818 h 2143818"/>
              <a:gd name="connsiteX3" fmla="*/ 0 w 2865120"/>
              <a:gd name="connsiteY3" fmla="*/ 1960938 h 2143818"/>
              <a:gd name="connsiteX4" fmla="*/ 193128 w 2865120"/>
              <a:gd name="connsiteY4" fmla="*/ 432194 h 2143818"/>
              <a:gd name="connsiteX0" fmla="*/ 193128 w 2865120"/>
              <a:gd name="connsiteY0" fmla="*/ 462587 h 2174211"/>
              <a:gd name="connsiteX1" fmla="*/ 2247802 w 2865120"/>
              <a:gd name="connsiteY1" fmla="*/ 0 h 2174211"/>
              <a:gd name="connsiteX2" fmla="*/ 2865120 w 2865120"/>
              <a:gd name="connsiteY2" fmla="*/ 2174211 h 2174211"/>
              <a:gd name="connsiteX3" fmla="*/ 0 w 2865120"/>
              <a:gd name="connsiteY3" fmla="*/ 1991331 h 2174211"/>
              <a:gd name="connsiteX4" fmla="*/ 193128 w 2865120"/>
              <a:gd name="connsiteY4" fmla="*/ 462587 h 2174211"/>
              <a:gd name="connsiteX0" fmla="*/ 193128 w 2295049"/>
              <a:gd name="connsiteY0" fmla="*/ 462587 h 2037444"/>
              <a:gd name="connsiteX1" fmla="*/ 2247802 w 2295049"/>
              <a:gd name="connsiteY1" fmla="*/ 0 h 2037444"/>
              <a:gd name="connsiteX2" fmla="*/ 2295049 w 2295049"/>
              <a:gd name="connsiteY2" fmla="*/ 2037444 h 2037444"/>
              <a:gd name="connsiteX3" fmla="*/ 0 w 2295049"/>
              <a:gd name="connsiteY3" fmla="*/ 1991331 h 2037444"/>
              <a:gd name="connsiteX4" fmla="*/ 193128 w 2295049"/>
              <a:gd name="connsiteY4" fmla="*/ 462587 h 2037444"/>
              <a:gd name="connsiteX0" fmla="*/ 193128 w 2295049"/>
              <a:gd name="connsiteY0" fmla="*/ 372181 h 1947038"/>
              <a:gd name="connsiteX1" fmla="*/ 2244059 w 2295049"/>
              <a:gd name="connsiteY1" fmla="*/ 0 h 1947038"/>
              <a:gd name="connsiteX2" fmla="*/ 2295049 w 2295049"/>
              <a:gd name="connsiteY2" fmla="*/ 1947038 h 1947038"/>
              <a:gd name="connsiteX3" fmla="*/ 0 w 2295049"/>
              <a:gd name="connsiteY3" fmla="*/ 1900925 h 1947038"/>
              <a:gd name="connsiteX4" fmla="*/ 193128 w 2295049"/>
              <a:gd name="connsiteY4" fmla="*/ 372181 h 1947038"/>
              <a:gd name="connsiteX0" fmla="*/ 193128 w 2295049"/>
              <a:gd name="connsiteY0" fmla="*/ 457564 h 2032421"/>
              <a:gd name="connsiteX1" fmla="*/ 2240316 w 2295049"/>
              <a:gd name="connsiteY1" fmla="*/ 0 h 2032421"/>
              <a:gd name="connsiteX2" fmla="*/ 2295049 w 2295049"/>
              <a:gd name="connsiteY2" fmla="*/ 2032421 h 2032421"/>
              <a:gd name="connsiteX3" fmla="*/ 0 w 2295049"/>
              <a:gd name="connsiteY3" fmla="*/ 1986308 h 2032421"/>
              <a:gd name="connsiteX4" fmla="*/ 193128 w 2295049"/>
              <a:gd name="connsiteY4" fmla="*/ 457564 h 2032421"/>
              <a:gd name="connsiteX0" fmla="*/ 193128 w 2240316"/>
              <a:gd name="connsiteY0" fmla="*/ 457564 h 1986308"/>
              <a:gd name="connsiteX1" fmla="*/ 2240316 w 2240316"/>
              <a:gd name="connsiteY1" fmla="*/ 0 h 1986308"/>
              <a:gd name="connsiteX2" fmla="*/ 2223926 w 2240316"/>
              <a:gd name="connsiteY2" fmla="*/ 1962106 h 1986308"/>
              <a:gd name="connsiteX3" fmla="*/ 0 w 2240316"/>
              <a:gd name="connsiteY3" fmla="*/ 1986308 h 1986308"/>
              <a:gd name="connsiteX4" fmla="*/ 193128 w 2240316"/>
              <a:gd name="connsiteY4" fmla="*/ 457564 h 1986308"/>
              <a:gd name="connsiteX0" fmla="*/ 193128 w 2240316"/>
              <a:gd name="connsiteY0" fmla="*/ 457564 h 1986308"/>
              <a:gd name="connsiteX1" fmla="*/ 2240316 w 2240316"/>
              <a:gd name="connsiteY1" fmla="*/ 0 h 1986308"/>
              <a:gd name="connsiteX2" fmla="*/ 2216440 w 2240316"/>
              <a:gd name="connsiteY2" fmla="*/ 1982196 h 1986308"/>
              <a:gd name="connsiteX3" fmla="*/ 0 w 2240316"/>
              <a:gd name="connsiteY3" fmla="*/ 1986308 h 1986308"/>
              <a:gd name="connsiteX4" fmla="*/ 193128 w 2240316"/>
              <a:gd name="connsiteY4" fmla="*/ 457564 h 1986308"/>
              <a:gd name="connsiteX0" fmla="*/ 193128 w 2240316"/>
              <a:gd name="connsiteY0" fmla="*/ 457564 h 1992241"/>
              <a:gd name="connsiteX1" fmla="*/ 2240316 w 2240316"/>
              <a:gd name="connsiteY1" fmla="*/ 0 h 1992241"/>
              <a:gd name="connsiteX2" fmla="*/ 2227670 w 2240316"/>
              <a:gd name="connsiteY2" fmla="*/ 1992241 h 1992241"/>
              <a:gd name="connsiteX3" fmla="*/ 0 w 2240316"/>
              <a:gd name="connsiteY3" fmla="*/ 1986308 h 1992241"/>
              <a:gd name="connsiteX4" fmla="*/ 193128 w 2240316"/>
              <a:gd name="connsiteY4" fmla="*/ 457564 h 1992241"/>
              <a:gd name="connsiteX0" fmla="*/ 193128 w 2240316"/>
              <a:gd name="connsiteY0" fmla="*/ 457564 h 1992241"/>
              <a:gd name="connsiteX1" fmla="*/ 2240316 w 2240316"/>
              <a:gd name="connsiteY1" fmla="*/ 0 h 1992241"/>
              <a:gd name="connsiteX2" fmla="*/ 2227670 w 2240316"/>
              <a:gd name="connsiteY2" fmla="*/ 1992241 h 1992241"/>
              <a:gd name="connsiteX3" fmla="*/ 0 w 2240316"/>
              <a:gd name="connsiteY3" fmla="*/ 1986308 h 1992241"/>
              <a:gd name="connsiteX4" fmla="*/ 193128 w 2240316"/>
              <a:gd name="connsiteY4" fmla="*/ 457564 h 1992241"/>
              <a:gd name="connsiteX0" fmla="*/ 193128 w 2240316"/>
              <a:gd name="connsiteY0" fmla="*/ 457564 h 1987219"/>
              <a:gd name="connsiteX1" fmla="*/ 2240316 w 2240316"/>
              <a:gd name="connsiteY1" fmla="*/ 0 h 1987219"/>
              <a:gd name="connsiteX2" fmla="*/ 2231413 w 2240316"/>
              <a:gd name="connsiteY2" fmla="*/ 1987219 h 1987219"/>
              <a:gd name="connsiteX3" fmla="*/ 0 w 2240316"/>
              <a:gd name="connsiteY3" fmla="*/ 1986308 h 1987219"/>
              <a:gd name="connsiteX4" fmla="*/ 193128 w 2240316"/>
              <a:gd name="connsiteY4" fmla="*/ 457564 h 1987219"/>
              <a:gd name="connsiteX0" fmla="*/ 193128 w 2242506"/>
              <a:gd name="connsiteY0" fmla="*/ 457564 h 1987219"/>
              <a:gd name="connsiteX1" fmla="*/ 2240316 w 2242506"/>
              <a:gd name="connsiteY1" fmla="*/ 0 h 1987219"/>
              <a:gd name="connsiteX2" fmla="*/ 2241403 w 2242506"/>
              <a:gd name="connsiteY2" fmla="*/ 1987219 h 1987219"/>
              <a:gd name="connsiteX3" fmla="*/ 0 w 2242506"/>
              <a:gd name="connsiteY3" fmla="*/ 1986308 h 1987219"/>
              <a:gd name="connsiteX4" fmla="*/ 193128 w 2242506"/>
              <a:gd name="connsiteY4" fmla="*/ 457564 h 1987219"/>
              <a:gd name="connsiteX0" fmla="*/ 170294 w 2219672"/>
              <a:gd name="connsiteY0" fmla="*/ 457564 h 1987219"/>
              <a:gd name="connsiteX1" fmla="*/ 2217482 w 2219672"/>
              <a:gd name="connsiteY1" fmla="*/ 0 h 1987219"/>
              <a:gd name="connsiteX2" fmla="*/ 2218569 w 2219672"/>
              <a:gd name="connsiteY2" fmla="*/ 1987219 h 1987219"/>
              <a:gd name="connsiteX3" fmla="*/ 0 w 2219672"/>
              <a:gd name="connsiteY3" fmla="*/ 1807589 h 1987219"/>
              <a:gd name="connsiteX4" fmla="*/ 170294 w 2219672"/>
              <a:gd name="connsiteY4" fmla="*/ 457564 h 1987219"/>
              <a:gd name="connsiteX0" fmla="*/ 170294 w 2219672"/>
              <a:gd name="connsiteY0" fmla="*/ 457564 h 1839137"/>
              <a:gd name="connsiteX1" fmla="*/ 2217482 w 2219672"/>
              <a:gd name="connsiteY1" fmla="*/ 0 h 1839137"/>
              <a:gd name="connsiteX2" fmla="*/ 2218569 w 2219672"/>
              <a:gd name="connsiteY2" fmla="*/ 1839137 h 1839137"/>
              <a:gd name="connsiteX3" fmla="*/ 0 w 2219672"/>
              <a:gd name="connsiteY3" fmla="*/ 1807589 h 1839137"/>
              <a:gd name="connsiteX4" fmla="*/ 170294 w 2219672"/>
              <a:gd name="connsiteY4" fmla="*/ 457564 h 1839137"/>
              <a:gd name="connsiteX0" fmla="*/ 170294 w 2217482"/>
              <a:gd name="connsiteY0" fmla="*/ 457564 h 1807589"/>
              <a:gd name="connsiteX1" fmla="*/ 2217482 w 2217482"/>
              <a:gd name="connsiteY1" fmla="*/ 0 h 1807589"/>
              <a:gd name="connsiteX2" fmla="*/ 2210958 w 2217482"/>
              <a:gd name="connsiteY2" fmla="*/ 1803393 h 1807589"/>
              <a:gd name="connsiteX3" fmla="*/ 0 w 2217482"/>
              <a:gd name="connsiteY3" fmla="*/ 1807589 h 1807589"/>
              <a:gd name="connsiteX4" fmla="*/ 170294 w 2217482"/>
              <a:gd name="connsiteY4" fmla="*/ 457564 h 1807589"/>
              <a:gd name="connsiteX0" fmla="*/ 170294 w 2217482"/>
              <a:gd name="connsiteY0" fmla="*/ 457564 h 1807589"/>
              <a:gd name="connsiteX1" fmla="*/ 2217482 w 2217482"/>
              <a:gd name="connsiteY1" fmla="*/ 0 h 1807589"/>
              <a:gd name="connsiteX2" fmla="*/ 2210958 w 2217482"/>
              <a:gd name="connsiteY2" fmla="*/ 1803393 h 1807589"/>
              <a:gd name="connsiteX3" fmla="*/ 0 w 2217482"/>
              <a:gd name="connsiteY3" fmla="*/ 1807589 h 1807589"/>
              <a:gd name="connsiteX4" fmla="*/ 170294 w 2217482"/>
              <a:gd name="connsiteY4" fmla="*/ 457564 h 1807589"/>
              <a:gd name="connsiteX0" fmla="*/ 170294 w 2217482"/>
              <a:gd name="connsiteY0" fmla="*/ 457564 h 1807589"/>
              <a:gd name="connsiteX1" fmla="*/ 2217482 w 2217482"/>
              <a:gd name="connsiteY1" fmla="*/ 0 h 1807589"/>
              <a:gd name="connsiteX2" fmla="*/ 2213057 w 2217482"/>
              <a:gd name="connsiteY2" fmla="*/ 1803393 h 1807589"/>
              <a:gd name="connsiteX3" fmla="*/ 0 w 2217482"/>
              <a:gd name="connsiteY3" fmla="*/ 1807589 h 1807589"/>
              <a:gd name="connsiteX4" fmla="*/ 170294 w 2217482"/>
              <a:gd name="connsiteY4" fmla="*/ 457564 h 1807589"/>
              <a:gd name="connsiteX0" fmla="*/ 170294 w 2224329"/>
              <a:gd name="connsiteY0" fmla="*/ 457564 h 1807589"/>
              <a:gd name="connsiteX1" fmla="*/ 2217482 w 2224329"/>
              <a:gd name="connsiteY1" fmla="*/ 0 h 1807589"/>
              <a:gd name="connsiteX2" fmla="*/ 2223552 w 2224329"/>
              <a:gd name="connsiteY2" fmla="*/ 1803393 h 1807589"/>
              <a:gd name="connsiteX3" fmla="*/ 0 w 2224329"/>
              <a:gd name="connsiteY3" fmla="*/ 1807589 h 1807589"/>
              <a:gd name="connsiteX4" fmla="*/ 170294 w 2224329"/>
              <a:gd name="connsiteY4" fmla="*/ 457564 h 1807589"/>
              <a:gd name="connsiteX0" fmla="*/ 170294 w 2225878"/>
              <a:gd name="connsiteY0" fmla="*/ 457564 h 1807589"/>
              <a:gd name="connsiteX1" fmla="*/ 2225878 w 2225878"/>
              <a:gd name="connsiteY1" fmla="*/ 0 h 1807589"/>
              <a:gd name="connsiteX2" fmla="*/ 2223552 w 2225878"/>
              <a:gd name="connsiteY2" fmla="*/ 1803393 h 1807589"/>
              <a:gd name="connsiteX3" fmla="*/ 0 w 2225878"/>
              <a:gd name="connsiteY3" fmla="*/ 1807589 h 1807589"/>
              <a:gd name="connsiteX4" fmla="*/ 170294 w 2225878"/>
              <a:gd name="connsiteY4" fmla="*/ 457564 h 1807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25878" h="1807589">
                <a:moveTo>
                  <a:pt x="170294" y="457564"/>
                </a:moveTo>
                <a:lnTo>
                  <a:pt x="2225878" y="0"/>
                </a:lnTo>
                <a:cubicBezTo>
                  <a:pt x="2221663" y="664080"/>
                  <a:pt x="2227767" y="1139313"/>
                  <a:pt x="2223552" y="1803393"/>
                </a:cubicBezTo>
                <a:lnTo>
                  <a:pt x="0" y="1807589"/>
                </a:lnTo>
                <a:lnTo>
                  <a:pt x="170294" y="457564"/>
                </a:lnTo>
                <a:close/>
              </a:path>
            </a:pathLst>
          </a:custGeom>
          <a:solidFill>
            <a:schemeClr val="accent5"/>
          </a:solidFill>
        </p:spPr>
        <p:txBody>
          <a:bodyPr/>
          <a:lstStyle>
            <a:lvl1pPr marL="0" indent="0">
              <a:lnSpc>
                <a:spcPts val="1200"/>
              </a:lnSpc>
              <a:buNone/>
              <a:defRPr sz="1400" i="1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r>
              <a:rPr lang="de-AT" dirty="0" smtClean="0"/>
              <a:t>Falls gewünscht: Bild in den </a:t>
            </a:r>
            <a:br>
              <a:rPr lang="de-AT" dirty="0" smtClean="0"/>
            </a:br>
            <a:r>
              <a:rPr lang="de-AT" dirty="0" smtClean="0"/>
              <a:t>Apostroph-Rahmen laden (Klick)</a:t>
            </a:r>
            <a:endParaRPr lang="de-AT" dirty="0"/>
          </a:p>
        </p:txBody>
      </p:sp>
      <p:sp>
        <p:nvSpPr>
          <p:cNvPr id="5" name="Textplatzhalter 21"/>
          <p:cNvSpPr>
            <a:spLocks noGrp="1"/>
          </p:cNvSpPr>
          <p:nvPr>
            <p:ph type="body" sz="quarter" idx="10"/>
          </p:nvPr>
        </p:nvSpPr>
        <p:spPr>
          <a:xfrm>
            <a:off x="1468582" y="2170416"/>
            <a:ext cx="4868523" cy="35194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4987820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i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474124" y="1623609"/>
            <a:ext cx="6221402" cy="43794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smtClean="0"/>
              <a:t>Überschrift</a:t>
            </a:r>
            <a:endParaRPr lang="de-AT" dirty="0"/>
          </a:p>
        </p:txBody>
      </p:sp>
      <p:sp>
        <p:nvSpPr>
          <p:cNvPr id="4" name="Textplatzhalter 21"/>
          <p:cNvSpPr>
            <a:spLocks noGrp="1"/>
          </p:cNvSpPr>
          <p:nvPr>
            <p:ph type="body" sz="quarter" idx="10" hasCustomPrompt="1"/>
          </p:nvPr>
        </p:nvSpPr>
        <p:spPr>
          <a:xfrm>
            <a:off x="1474124" y="2146232"/>
            <a:ext cx="6608762" cy="35194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AT" dirty="0" smtClean="0"/>
              <a:t>Text durch Klicken bearbeiten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6771796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postroph und Text 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474124" y="1623609"/>
            <a:ext cx="9144000" cy="43794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smtClean="0"/>
              <a:t>Überschrift</a:t>
            </a:r>
            <a:endParaRPr lang="de-AT" dirty="0"/>
          </a:p>
        </p:txBody>
      </p:sp>
      <p:sp>
        <p:nvSpPr>
          <p:cNvPr id="6" name="Bildplatzhalter 23"/>
          <p:cNvSpPr>
            <a:spLocks noGrp="1"/>
          </p:cNvSpPr>
          <p:nvPr>
            <p:ph type="pic" sz="quarter" idx="15" hasCustomPrompt="1"/>
          </p:nvPr>
        </p:nvSpPr>
        <p:spPr>
          <a:xfrm>
            <a:off x="6337105" y="3318107"/>
            <a:ext cx="5877063" cy="3557059"/>
          </a:xfrm>
          <a:custGeom>
            <a:avLst/>
            <a:gdLst>
              <a:gd name="connsiteX0" fmla="*/ 0 w 914400"/>
              <a:gd name="connsiteY0" fmla="*/ 0 h 914400"/>
              <a:gd name="connsiteX1" fmla="*/ 914400 w 914400"/>
              <a:gd name="connsiteY1" fmla="*/ 0 h 914400"/>
              <a:gd name="connsiteX2" fmla="*/ 914400 w 914400"/>
              <a:gd name="connsiteY2" fmla="*/ 914400 h 914400"/>
              <a:gd name="connsiteX3" fmla="*/ 0 w 914400"/>
              <a:gd name="connsiteY3" fmla="*/ 914400 h 914400"/>
              <a:gd name="connsiteX4" fmla="*/ 0 w 914400"/>
              <a:gd name="connsiteY4" fmla="*/ 0 h 914400"/>
              <a:gd name="connsiteX0" fmla="*/ 1737360 w 2651760"/>
              <a:gd name="connsiteY0" fmla="*/ 0 h 1981200"/>
              <a:gd name="connsiteX1" fmla="*/ 2651760 w 2651760"/>
              <a:gd name="connsiteY1" fmla="*/ 0 h 1981200"/>
              <a:gd name="connsiteX2" fmla="*/ 2651760 w 2651760"/>
              <a:gd name="connsiteY2" fmla="*/ 914400 h 1981200"/>
              <a:gd name="connsiteX3" fmla="*/ 0 w 2651760"/>
              <a:gd name="connsiteY3" fmla="*/ 1981200 h 1981200"/>
              <a:gd name="connsiteX4" fmla="*/ 1737360 w 2651760"/>
              <a:gd name="connsiteY4" fmla="*/ 0 h 1981200"/>
              <a:gd name="connsiteX0" fmla="*/ 1737360 w 2865120"/>
              <a:gd name="connsiteY0" fmla="*/ 0 h 2164080"/>
              <a:gd name="connsiteX1" fmla="*/ 2651760 w 2865120"/>
              <a:gd name="connsiteY1" fmla="*/ 0 h 2164080"/>
              <a:gd name="connsiteX2" fmla="*/ 2865120 w 2865120"/>
              <a:gd name="connsiteY2" fmla="*/ 2164080 h 2164080"/>
              <a:gd name="connsiteX3" fmla="*/ 0 w 2865120"/>
              <a:gd name="connsiteY3" fmla="*/ 1981200 h 2164080"/>
              <a:gd name="connsiteX4" fmla="*/ 1737360 w 2865120"/>
              <a:gd name="connsiteY4" fmla="*/ 0 h 2164080"/>
              <a:gd name="connsiteX0" fmla="*/ 1433924 w 2865120"/>
              <a:gd name="connsiteY0" fmla="*/ 0 h 2261998"/>
              <a:gd name="connsiteX1" fmla="*/ 2651760 w 2865120"/>
              <a:gd name="connsiteY1" fmla="*/ 97918 h 2261998"/>
              <a:gd name="connsiteX2" fmla="*/ 2865120 w 2865120"/>
              <a:gd name="connsiteY2" fmla="*/ 2261998 h 2261998"/>
              <a:gd name="connsiteX3" fmla="*/ 0 w 2865120"/>
              <a:gd name="connsiteY3" fmla="*/ 2079118 h 2261998"/>
              <a:gd name="connsiteX4" fmla="*/ 1433924 w 2865120"/>
              <a:gd name="connsiteY4" fmla="*/ 0 h 2261998"/>
              <a:gd name="connsiteX0" fmla="*/ 1287967 w 2865120"/>
              <a:gd name="connsiteY0" fmla="*/ 0 h 2365069"/>
              <a:gd name="connsiteX1" fmla="*/ 2651760 w 2865120"/>
              <a:gd name="connsiteY1" fmla="*/ 200989 h 2365069"/>
              <a:gd name="connsiteX2" fmla="*/ 2865120 w 2865120"/>
              <a:gd name="connsiteY2" fmla="*/ 2365069 h 2365069"/>
              <a:gd name="connsiteX3" fmla="*/ 0 w 2865120"/>
              <a:gd name="connsiteY3" fmla="*/ 2182189 h 2365069"/>
              <a:gd name="connsiteX4" fmla="*/ 1287967 w 2865120"/>
              <a:gd name="connsiteY4" fmla="*/ 0 h 2365069"/>
              <a:gd name="connsiteX0" fmla="*/ 193128 w 2865120"/>
              <a:gd name="connsiteY0" fmla="*/ 447391 h 2164080"/>
              <a:gd name="connsiteX1" fmla="*/ 2651760 w 2865120"/>
              <a:gd name="connsiteY1" fmla="*/ 0 h 2164080"/>
              <a:gd name="connsiteX2" fmla="*/ 2865120 w 2865120"/>
              <a:gd name="connsiteY2" fmla="*/ 2164080 h 2164080"/>
              <a:gd name="connsiteX3" fmla="*/ 0 w 2865120"/>
              <a:gd name="connsiteY3" fmla="*/ 1981200 h 2164080"/>
              <a:gd name="connsiteX4" fmla="*/ 193128 w 2865120"/>
              <a:gd name="connsiteY4" fmla="*/ 447391 h 2164080"/>
              <a:gd name="connsiteX0" fmla="*/ 193128 w 2865120"/>
              <a:gd name="connsiteY0" fmla="*/ 452456 h 2169145"/>
              <a:gd name="connsiteX1" fmla="*/ 2228925 w 2865120"/>
              <a:gd name="connsiteY1" fmla="*/ 0 h 2169145"/>
              <a:gd name="connsiteX2" fmla="*/ 2865120 w 2865120"/>
              <a:gd name="connsiteY2" fmla="*/ 2169145 h 2169145"/>
              <a:gd name="connsiteX3" fmla="*/ 0 w 2865120"/>
              <a:gd name="connsiteY3" fmla="*/ 1986265 h 2169145"/>
              <a:gd name="connsiteX4" fmla="*/ 193128 w 2865120"/>
              <a:gd name="connsiteY4" fmla="*/ 452456 h 2169145"/>
              <a:gd name="connsiteX0" fmla="*/ 363017 w 2865120"/>
              <a:gd name="connsiteY0" fmla="*/ 457521 h 2169145"/>
              <a:gd name="connsiteX1" fmla="*/ 2228925 w 2865120"/>
              <a:gd name="connsiteY1" fmla="*/ 0 h 2169145"/>
              <a:gd name="connsiteX2" fmla="*/ 2865120 w 2865120"/>
              <a:gd name="connsiteY2" fmla="*/ 2169145 h 2169145"/>
              <a:gd name="connsiteX3" fmla="*/ 0 w 2865120"/>
              <a:gd name="connsiteY3" fmla="*/ 1986265 h 2169145"/>
              <a:gd name="connsiteX4" fmla="*/ 363017 w 2865120"/>
              <a:gd name="connsiteY4" fmla="*/ 457521 h 2169145"/>
              <a:gd name="connsiteX0" fmla="*/ 193128 w 2865120"/>
              <a:gd name="connsiteY0" fmla="*/ 457521 h 2169145"/>
              <a:gd name="connsiteX1" fmla="*/ 2228925 w 2865120"/>
              <a:gd name="connsiteY1" fmla="*/ 0 h 2169145"/>
              <a:gd name="connsiteX2" fmla="*/ 2865120 w 2865120"/>
              <a:gd name="connsiteY2" fmla="*/ 2169145 h 2169145"/>
              <a:gd name="connsiteX3" fmla="*/ 0 w 2865120"/>
              <a:gd name="connsiteY3" fmla="*/ 1986265 h 2169145"/>
              <a:gd name="connsiteX4" fmla="*/ 193128 w 2865120"/>
              <a:gd name="connsiteY4" fmla="*/ 457521 h 2169145"/>
              <a:gd name="connsiteX0" fmla="*/ 193128 w 2865120"/>
              <a:gd name="connsiteY0" fmla="*/ 432194 h 2143818"/>
              <a:gd name="connsiteX1" fmla="*/ 2247802 w 2865120"/>
              <a:gd name="connsiteY1" fmla="*/ 0 h 2143818"/>
              <a:gd name="connsiteX2" fmla="*/ 2865120 w 2865120"/>
              <a:gd name="connsiteY2" fmla="*/ 2143818 h 2143818"/>
              <a:gd name="connsiteX3" fmla="*/ 0 w 2865120"/>
              <a:gd name="connsiteY3" fmla="*/ 1960938 h 2143818"/>
              <a:gd name="connsiteX4" fmla="*/ 193128 w 2865120"/>
              <a:gd name="connsiteY4" fmla="*/ 432194 h 2143818"/>
              <a:gd name="connsiteX0" fmla="*/ 193128 w 2865120"/>
              <a:gd name="connsiteY0" fmla="*/ 462587 h 2174211"/>
              <a:gd name="connsiteX1" fmla="*/ 2247802 w 2865120"/>
              <a:gd name="connsiteY1" fmla="*/ 0 h 2174211"/>
              <a:gd name="connsiteX2" fmla="*/ 2865120 w 2865120"/>
              <a:gd name="connsiteY2" fmla="*/ 2174211 h 2174211"/>
              <a:gd name="connsiteX3" fmla="*/ 0 w 2865120"/>
              <a:gd name="connsiteY3" fmla="*/ 1991331 h 2174211"/>
              <a:gd name="connsiteX4" fmla="*/ 193128 w 2865120"/>
              <a:gd name="connsiteY4" fmla="*/ 462587 h 2174211"/>
              <a:gd name="connsiteX0" fmla="*/ 193128 w 2295049"/>
              <a:gd name="connsiteY0" fmla="*/ 462587 h 2037444"/>
              <a:gd name="connsiteX1" fmla="*/ 2247802 w 2295049"/>
              <a:gd name="connsiteY1" fmla="*/ 0 h 2037444"/>
              <a:gd name="connsiteX2" fmla="*/ 2295049 w 2295049"/>
              <a:gd name="connsiteY2" fmla="*/ 2037444 h 2037444"/>
              <a:gd name="connsiteX3" fmla="*/ 0 w 2295049"/>
              <a:gd name="connsiteY3" fmla="*/ 1991331 h 2037444"/>
              <a:gd name="connsiteX4" fmla="*/ 193128 w 2295049"/>
              <a:gd name="connsiteY4" fmla="*/ 462587 h 2037444"/>
              <a:gd name="connsiteX0" fmla="*/ 193128 w 2295049"/>
              <a:gd name="connsiteY0" fmla="*/ 372181 h 1947038"/>
              <a:gd name="connsiteX1" fmla="*/ 2244059 w 2295049"/>
              <a:gd name="connsiteY1" fmla="*/ 0 h 1947038"/>
              <a:gd name="connsiteX2" fmla="*/ 2295049 w 2295049"/>
              <a:gd name="connsiteY2" fmla="*/ 1947038 h 1947038"/>
              <a:gd name="connsiteX3" fmla="*/ 0 w 2295049"/>
              <a:gd name="connsiteY3" fmla="*/ 1900925 h 1947038"/>
              <a:gd name="connsiteX4" fmla="*/ 193128 w 2295049"/>
              <a:gd name="connsiteY4" fmla="*/ 372181 h 1947038"/>
              <a:gd name="connsiteX0" fmla="*/ 193128 w 2295049"/>
              <a:gd name="connsiteY0" fmla="*/ 457564 h 2032421"/>
              <a:gd name="connsiteX1" fmla="*/ 2240316 w 2295049"/>
              <a:gd name="connsiteY1" fmla="*/ 0 h 2032421"/>
              <a:gd name="connsiteX2" fmla="*/ 2295049 w 2295049"/>
              <a:gd name="connsiteY2" fmla="*/ 2032421 h 2032421"/>
              <a:gd name="connsiteX3" fmla="*/ 0 w 2295049"/>
              <a:gd name="connsiteY3" fmla="*/ 1986308 h 2032421"/>
              <a:gd name="connsiteX4" fmla="*/ 193128 w 2295049"/>
              <a:gd name="connsiteY4" fmla="*/ 457564 h 2032421"/>
              <a:gd name="connsiteX0" fmla="*/ 193128 w 2240316"/>
              <a:gd name="connsiteY0" fmla="*/ 457564 h 1986308"/>
              <a:gd name="connsiteX1" fmla="*/ 2240316 w 2240316"/>
              <a:gd name="connsiteY1" fmla="*/ 0 h 1986308"/>
              <a:gd name="connsiteX2" fmla="*/ 2223926 w 2240316"/>
              <a:gd name="connsiteY2" fmla="*/ 1962106 h 1986308"/>
              <a:gd name="connsiteX3" fmla="*/ 0 w 2240316"/>
              <a:gd name="connsiteY3" fmla="*/ 1986308 h 1986308"/>
              <a:gd name="connsiteX4" fmla="*/ 193128 w 2240316"/>
              <a:gd name="connsiteY4" fmla="*/ 457564 h 1986308"/>
              <a:gd name="connsiteX0" fmla="*/ 193128 w 2240316"/>
              <a:gd name="connsiteY0" fmla="*/ 457564 h 1986308"/>
              <a:gd name="connsiteX1" fmla="*/ 2240316 w 2240316"/>
              <a:gd name="connsiteY1" fmla="*/ 0 h 1986308"/>
              <a:gd name="connsiteX2" fmla="*/ 2216440 w 2240316"/>
              <a:gd name="connsiteY2" fmla="*/ 1982196 h 1986308"/>
              <a:gd name="connsiteX3" fmla="*/ 0 w 2240316"/>
              <a:gd name="connsiteY3" fmla="*/ 1986308 h 1986308"/>
              <a:gd name="connsiteX4" fmla="*/ 193128 w 2240316"/>
              <a:gd name="connsiteY4" fmla="*/ 457564 h 1986308"/>
              <a:gd name="connsiteX0" fmla="*/ 193128 w 2240316"/>
              <a:gd name="connsiteY0" fmla="*/ 457564 h 1992241"/>
              <a:gd name="connsiteX1" fmla="*/ 2240316 w 2240316"/>
              <a:gd name="connsiteY1" fmla="*/ 0 h 1992241"/>
              <a:gd name="connsiteX2" fmla="*/ 2227670 w 2240316"/>
              <a:gd name="connsiteY2" fmla="*/ 1992241 h 1992241"/>
              <a:gd name="connsiteX3" fmla="*/ 0 w 2240316"/>
              <a:gd name="connsiteY3" fmla="*/ 1986308 h 1992241"/>
              <a:gd name="connsiteX4" fmla="*/ 193128 w 2240316"/>
              <a:gd name="connsiteY4" fmla="*/ 457564 h 1992241"/>
              <a:gd name="connsiteX0" fmla="*/ 193128 w 2240316"/>
              <a:gd name="connsiteY0" fmla="*/ 457564 h 1992241"/>
              <a:gd name="connsiteX1" fmla="*/ 2240316 w 2240316"/>
              <a:gd name="connsiteY1" fmla="*/ 0 h 1992241"/>
              <a:gd name="connsiteX2" fmla="*/ 2227670 w 2240316"/>
              <a:gd name="connsiteY2" fmla="*/ 1992241 h 1992241"/>
              <a:gd name="connsiteX3" fmla="*/ 0 w 2240316"/>
              <a:gd name="connsiteY3" fmla="*/ 1986308 h 1992241"/>
              <a:gd name="connsiteX4" fmla="*/ 193128 w 2240316"/>
              <a:gd name="connsiteY4" fmla="*/ 457564 h 1992241"/>
              <a:gd name="connsiteX0" fmla="*/ 193128 w 2240316"/>
              <a:gd name="connsiteY0" fmla="*/ 457564 h 1987219"/>
              <a:gd name="connsiteX1" fmla="*/ 2240316 w 2240316"/>
              <a:gd name="connsiteY1" fmla="*/ 0 h 1987219"/>
              <a:gd name="connsiteX2" fmla="*/ 2231413 w 2240316"/>
              <a:gd name="connsiteY2" fmla="*/ 1987219 h 1987219"/>
              <a:gd name="connsiteX3" fmla="*/ 0 w 2240316"/>
              <a:gd name="connsiteY3" fmla="*/ 1986308 h 1987219"/>
              <a:gd name="connsiteX4" fmla="*/ 193128 w 2240316"/>
              <a:gd name="connsiteY4" fmla="*/ 457564 h 1987219"/>
              <a:gd name="connsiteX0" fmla="*/ 193128 w 2242506"/>
              <a:gd name="connsiteY0" fmla="*/ 457564 h 1987219"/>
              <a:gd name="connsiteX1" fmla="*/ 2240316 w 2242506"/>
              <a:gd name="connsiteY1" fmla="*/ 0 h 1987219"/>
              <a:gd name="connsiteX2" fmla="*/ 2241403 w 2242506"/>
              <a:gd name="connsiteY2" fmla="*/ 1987219 h 1987219"/>
              <a:gd name="connsiteX3" fmla="*/ 0 w 2242506"/>
              <a:gd name="connsiteY3" fmla="*/ 1986308 h 1987219"/>
              <a:gd name="connsiteX4" fmla="*/ 193128 w 2242506"/>
              <a:gd name="connsiteY4" fmla="*/ 457564 h 1987219"/>
              <a:gd name="connsiteX0" fmla="*/ 170294 w 2219672"/>
              <a:gd name="connsiteY0" fmla="*/ 457564 h 1987219"/>
              <a:gd name="connsiteX1" fmla="*/ 2217482 w 2219672"/>
              <a:gd name="connsiteY1" fmla="*/ 0 h 1987219"/>
              <a:gd name="connsiteX2" fmla="*/ 2218569 w 2219672"/>
              <a:gd name="connsiteY2" fmla="*/ 1987219 h 1987219"/>
              <a:gd name="connsiteX3" fmla="*/ 0 w 2219672"/>
              <a:gd name="connsiteY3" fmla="*/ 1807589 h 1987219"/>
              <a:gd name="connsiteX4" fmla="*/ 170294 w 2219672"/>
              <a:gd name="connsiteY4" fmla="*/ 457564 h 1987219"/>
              <a:gd name="connsiteX0" fmla="*/ 170294 w 2219672"/>
              <a:gd name="connsiteY0" fmla="*/ 457564 h 1839137"/>
              <a:gd name="connsiteX1" fmla="*/ 2217482 w 2219672"/>
              <a:gd name="connsiteY1" fmla="*/ 0 h 1839137"/>
              <a:gd name="connsiteX2" fmla="*/ 2218569 w 2219672"/>
              <a:gd name="connsiteY2" fmla="*/ 1839137 h 1839137"/>
              <a:gd name="connsiteX3" fmla="*/ 0 w 2219672"/>
              <a:gd name="connsiteY3" fmla="*/ 1807589 h 1839137"/>
              <a:gd name="connsiteX4" fmla="*/ 170294 w 2219672"/>
              <a:gd name="connsiteY4" fmla="*/ 457564 h 1839137"/>
              <a:gd name="connsiteX0" fmla="*/ 170294 w 2217482"/>
              <a:gd name="connsiteY0" fmla="*/ 457564 h 1807589"/>
              <a:gd name="connsiteX1" fmla="*/ 2217482 w 2217482"/>
              <a:gd name="connsiteY1" fmla="*/ 0 h 1807589"/>
              <a:gd name="connsiteX2" fmla="*/ 2210958 w 2217482"/>
              <a:gd name="connsiteY2" fmla="*/ 1803393 h 1807589"/>
              <a:gd name="connsiteX3" fmla="*/ 0 w 2217482"/>
              <a:gd name="connsiteY3" fmla="*/ 1807589 h 1807589"/>
              <a:gd name="connsiteX4" fmla="*/ 170294 w 2217482"/>
              <a:gd name="connsiteY4" fmla="*/ 457564 h 1807589"/>
              <a:gd name="connsiteX0" fmla="*/ 170294 w 2217482"/>
              <a:gd name="connsiteY0" fmla="*/ 457564 h 1807589"/>
              <a:gd name="connsiteX1" fmla="*/ 2217482 w 2217482"/>
              <a:gd name="connsiteY1" fmla="*/ 0 h 1807589"/>
              <a:gd name="connsiteX2" fmla="*/ 2210958 w 2217482"/>
              <a:gd name="connsiteY2" fmla="*/ 1803393 h 1807589"/>
              <a:gd name="connsiteX3" fmla="*/ 0 w 2217482"/>
              <a:gd name="connsiteY3" fmla="*/ 1807589 h 1807589"/>
              <a:gd name="connsiteX4" fmla="*/ 170294 w 2217482"/>
              <a:gd name="connsiteY4" fmla="*/ 457564 h 1807589"/>
              <a:gd name="connsiteX0" fmla="*/ 170294 w 2217482"/>
              <a:gd name="connsiteY0" fmla="*/ 457564 h 1807589"/>
              <a:gd name="connsiteX1" fmla="*/ 2217482 w 2217482"/>
              <a:gd name="connsiteY1" fmla="*/ 0 h 1807589"/>
              <a:gd name="connsiteX2" fmla="*/ 2213057 w 2217482"/>
              <a:gd name="connsiteY2" fmla="*/ 1803393 h 1807589"/>
              <a:gd name="connsiteX3" fmla="*/ 0 w 2217482"/>
              <a:gd name="connsiteY3" fmla="*/ 1807589 h 1807589"/>
              <a:gd name="connsiteX4" fmla="*/ 170294 w 2217482"/>
              <a:gd name="connsiteY4" fmla="*/ 457564 h 1807589"/>
              <a:gd name="connsiteX0" fmla="*/ 170294 w 2224329"/>
              <a:gd name="connsiteY0" fmla="*/ 457564 h 1807589"/>
              <a:gd name="connsiteX1" fmla="*/ 2217482 w 2224329"/>
              <a:gd name="connsiteY1" fmla="*/ 0 h 1807589"/>
              <a:gd name="connsiteX2" fmla="*/ 2223552 w 2224329"/>
              <a:gd name="connsiteY2" fmla="*/ 1803393 h 1807589"/>
              <a:gd name="connsiteX3" fmla="*/ 0 w 2224329"/>
              <a:gd name="connsiteY3" fmla="*/ 1807589 h 1807589"/>
              <a:gd name="connsiteX4" fmla="*/ 170294 w 2224329"/>
              <a:gd name="connsiteY4" fmla="*/ 457564 h 1807589"/>
              <a:gd name="connsiteX0" fmla="*/ 170294 w 2225878"/>
              <a:gd name="connsiteY0" fmla="*/ 457564 h 1807589"/>
              <a:gd name="connsiteX1" fmla="*/ 2225878 w 2225878"/>
              <a:gd name="connsiteY1" fmla="*/ 0 h 1807589"/>
              <a:gd name="connsiteX2" fmla="*/ 2223552 w 2225878"/>
              <a:gd name="connsiteY2" fmla="*/ 1803393 h 1807589"/>
              <a:gd name="connsiteX3" fmla="*/ 0 w 2225878"/>
              <a:gd name="connsiteY3" fmla="*/ 1807589 h 1807589"/>
              <a:gd name="connsiteX4" fmla="*/ 170294 w 2225878"/>
              <a:gd name="connsiteY4" fmla="*/ 457564 h 1807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25878" h="1807589">
                <a:moveTo>
                  <a:pt x="170294" y="457564"/>
                </a:moveTo>
                <a:lnTo>
                  <a:pt x="2225878" y="0"/>
                </a:lnTo>
                <a:cubicBezTo>
                  <a:pt x="2221663" y="664080"/>
                  <a:pt x="2227767" y="1139313"/>
                  <a:pt x="2223552" y="1803393"/>
                </a:cubicBezTo>
                <a:lnTo>
                  <a:pt x="0" y="1807589"/>
                </a:lnTo>
                <a:lnTo>
                  <a:pt x="170294" y="457564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lnSpc>
                <a:spcPts val="1200"/>
              </a:lnSpc>
              <a:buNone/>
              <a:defRPr sz="1400" i="1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r>
              <a:rPr lang="de-AT" dirty="0" smtClean="0"/>
              <a:t>Falls gewünscht: Bild in den </a:t>
            </a:r>
            <a:br>
              <a:rPr lang="de-AT" dirty="0" smtClean="0"/>
            </a:br>
            <a:r>
              <a:rPr lang="de-AT" dirty="0" smtClean="0"/>
              <a:t>Apostroph-Rahmen laden (Klick)</a:t>
            </a:r>
            <a:endParaRPr lang="de-AT" dirty="0"/>
          </a:p>
        </p:txBody>
      </p:sp>
      <p:sp>
        <p:nvSpPr>
          <p:cNvPr id="9" name="Textplatzhalter 21"/>
          <p:cNvSpPr>
            <a:spLocks noGrp="1"/>
          </p:cNvSpPr>
          <p:nvPr>
            <p:ph type="body" sz="quarter" idx="10"/>
          </p:nvPr>
        </p:nvSpPr>
        <p:spPr>
          <a:xfrm>
            <a:off x="1468582" y="2170416"/>
            <a:ext cx="4868523" cy="35194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9249969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ostroph und Text P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474124" y="1623609"/>
            <a:ext cx="9144000" cy="43794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1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smtClean="0"/>
              <a:t>Überschrift</a:t>
            </a:r>
            <a:endParaRPr lang="de-AT" dirty="0"/>
          </a:p>
        </p:txBody>
      </p:sp>
      <p:sp>
        <p:nvSpPr>
          <p:cNvPr id="6" name="Bildplatzhalter 23"/>
          <p:cNvSpPr>
            <a:spLocks noGrp="1"/>
          </p:cNvSpPr>
          <p:nvPr>
            <p:ph type="pic" sz="quarter" idx="15" hasCustomPrompt="1"/>
          </p:nvPr>
        </p:nvSpPr>
        <p:spPr>
          <a:xfrm>
            <a:off x="6337105" y="3318107"/>
            <a:ext cx="5877063" cy="3557059"/>
          </a:xfrm>
          <a:custGeom>
            <a:avLst/>
            <a:gdLst>
              <a:gd name="connsiteX0" fmla="*/ 0 w 914400"/>
              <a:gd name="connsiteY0" fmla="*/ 0 h 914400"/>
              <a:gd name="connsiteX1" fmla="*/ 914400 w 914400"/>
              <a:gd name="connsiteY1" fmla="*/ 0 h 914400"/>
              <a:gd name="connsiteX2" fmla="*/ 914400 w 914400"/>
              <a:gd name="connsiteY2" fmla="*/ 914400 h 914400"/>
              <a:gd name="connsiteX3" fmla="*/ 0 w 914400"/>
              <a:gd name="connsiteY3" fmla="*/ 914400 h 914400"/>
              <a:gd name="connsiteX4" fmla="*/ 0 w 914400"/>
              <a:gd name="connsiteY4" fmla="*/ 0 h 914400"/>
              <a:gd name="connsiteX0" fmla="*/ 1737360 w 2651760"/>
              <a:gd name="connsiteY0" fmla="*/ 0 h 1981200"/>
              <a:gd name="connsiteX1" fmla="*/ 2651760 w 2651760"/>
              <a:gd name="connsiteY1" fmla="*/ 0 h 1981200"/>
              <a:gd name="connsiteX2" fmla="*/ 2651760 w 2651760"/>
              <a:gd name="connsiteY2" fmla="*/ 914400 h 1981200"/>
              <a:gd name="connsiteX3" fmla="*/ 0 w 2651760"/>
              <a:gd name="connsiteY3" fmla="*/ 1981200 h 1981200"/>
              <a:gd name="connsiteX4" fmla="*/ 1737360 w 2651760"/>
              <a:gd name="connsiteY4" fmla="*/ 0 h 1981200"/>
              <a:gd name="connsiteX0" fmla="*/ 1737360 w 2865120"/>
              <a:gd name="connsiteY0" fmla="*/ 0 h 2164080"/>
              <a:gd name="connsiteX1" fmla="*/ 2651760 w 2865120"/>
              <a:gd name="connsiteY1" fmla="*/ 0 h 2164080"/>
              <a:gd name="connsiteX2" fmla="*/ 2865120 w 2865120"/>
              <a:gd name="connsiteY2" fmla="*/ 2164080 h 2164080"/>
              <a:gd name="connsiteX3" fmla="*/ 0 w 2865120"/>
              <a:gd name="connsiteY3" fmla="*/ 1981200 h 2164080"/>
              <a:gd name="connsiteX4" fmla="*/ 1737360 w 2865120"/>
              <a:gd name="connsiteY4" fmla="*/ 0 h 2164080"/>
              <a:gd name="connsiteX0" fmla="*/ 1433924 w 2865120"/>
              <a:gd name="connsiteY0" fmla="*/ 0 h 2261998"/>
              <a:gd name="connsiteX1" fmla="*/ 2651760 w 2865120"/>
              <a:gd name="connsiteY1" fmla="*/ 97918 h 2261998"/>
              <a:gd name="connsiteX2" fmla="*/ 2865120 w 2865120"/>
              <a:gd name="connsiteY2" fmla="*/ 2261998 h 2261998"/>
              <a:gd name="connsiteX3" fmla="*/ 0 w 2865120"/>
              <a:gd name="connsiteY3" fmla="*/ 2079118 h 2261998"/>
              <a:gd name="connsiteX4" fmla="*/ 1433924 w 2865120"/>
              <a:gd name="connsiteY4" fmla="*/ 0 h 2261998"/>
              <a:gd name="connsiteX0" fmla="*/ 1287967 w 2865120"/>
              <a:gd name="connsiteY0" fmla="*/ 0 h 2365069"/>
              <a:gd name="connsiteX1" fmla="*/ 2651760 w 2865120"/>
              <a:gd name="connsiteY1" fmla="*/ 200989 h 2365069"/>
              <a:gd name="connsiteX2" fmla="*/ 2865120 w 2865120"/>
              <a:gd name="connsiteY2" fmla="*/ 2365069 h 2365069"/>
              <a:gd name="connsiteX3" fmla="*/ 0 w 2865120"/>
              <a:gd name="connsiteY3" fmla="*/ 2182189 h 2365069"/>
              <a:gd name="connsiteX4" fmla="*/ 1287967 w 2865120"/>
              <a:gd name="connsiteY4" fmla="*/ 0 h 2365069"/>
              <a:gd name="connsiteX0" fmla="*/ 193128 w 2865120"/>
              <a:gd name="connsiteY0" fmla="*/ 447391 h 2164080"/>
              <a:gd name="connsiteX1" fmla="*/ 2651760 w 2865120"/>
              <a:gd name="connsiteY1" fmla="*/ 0 h 2164080"/>
              <a:gd name="connsiteX2" fmla="*/ 2865120 w 2865120"/>
              <a:gd name="connsiteY2" fmla="*/ 2164080 h 2164080"/>
              <a:gd name="connsiteX3" fmla="*/ 0 w 2865120"/>
              <a:gd name="connsiteY3" fmla="*/ 1981200 h 2164080"/>
              <a:gd name="connsiteX4" fmla="*/ 193128 w 2865120"/>
              <a:gd name="connsiteY4" fmla="*/ 447391 h 2164080"/>
              <a:gd name="connsiteX0" fmla="*/ 193128 w 2865120"/>
              <a:gd name="connsiteY0" fmla="*/ 452456 h 2169145"/>
              <a:gd name="connsiteX1" fmla="*/ 2228925 w 2865120"/>
              <a:gd name="connsiteY1" fmla="*/ 0 h 2169145"/>
              <a:gd name="connsiteX2" fmla="*/ 2865120 w 2865120"/>
              <a:gd name="connsiteY2" fmla="*/ 2169145 h 2169145"/>
              <a:gd name="connsiteX3" fmla="*/ 0 w 2865120"/>
              <a:gd name="connsiteY3" fmla="*/ 1986265 h 2169145"/>
              <a:gd name="connsiteX4" fmla="*/ 193128 w 2865120"/>
              <a:gd name="connsiteY4" fmla="*/ 452456 h 2169145"/>
              <a:gd name="connsiteX0" fmla="*/ 363017 w 2865120"/>
              <a:gd name="connsiteY0" fmla="*/ 457521 h 2169145"/>
              <a:gd name="connsiteX1" fmla="*/ 2228925 w 2865120"/>
              <a:gd name="connsiteY1" fmla="*/ 0 h 2169145"/>
              <a:gd name="connsiteX2" fmla="*/ 2865120 w 2865120"/>
              <a:gd name="connsiteY2" fmla="*/ 2169145 h 2169145"/>
              <a:gd name="connsiteX3" fmla="*/ 0 w 2865120"/>
              <a:gd name="connsiteY3" fmla="*/ 1986265 h 2169145"/>
              <a:gd name="connsiteX4" fmla="*/ 363017 w 2865120"/>
              <a:gd name="connsiteY4" fmla="*/ 457521 h 2169145"/>
              <a:gd name="connsiteX0" fmla="*/ 193128 w 2865120"/>
              <a:gd name="connsiteY0" fmla="*/ 457521 h 2169145"/>
              <a:gd name="connsiteX1" fmla="*/ 2228925 w 2865120"/>
              <a:gd name="connsiteY1" fmla="*/ 0 h 2169145"/>
              <a:gd name="connsiteX2" fmla="*/ 2865120 w 2865120"/>
              <a:gd name="connsiteY2" fmla="*/ 2169145 h 2169145"/>
              <a:gd name="connsiteX3" fmla="*/ 0 w 2865120"/>
              <a:gd name="connsiteY3" fmla="*/ 1986265 h 2169145"/>
              <a:gd name="connsiteX4" fmla="*/ 193128 w 2865120"/>
              <a:gd name="connsiteY4" fmla="*/ 457521 h 2169145"/>
              <a:gd name="connsiteX0" fmla="*/ 193128 w 2865120"/>
              <a:gd name="connsiteY0" fmla="*/ 432194 h 2143818"/>
              <a:gd name="connsiteX1" fmla="*/ 2247802 w 2865120"/>
              <a:gd name="connsiteY1" fmla="*/ 0 h 2143818"/>
              <a:gd name="connsiteX2" fmla="*/ 2865120 w 2865120"/>
              <a:gd name="connsiteY2" fmla="*/ 2143818 h 2143818"/>
              <a:gd name="connsiteX3" fmla="*/ 0 w 2865120"/>
              <a:gd name="connsiteY3" fmla="*/ 1960938 h 2143818"/>
              <a:gd name="connsiteX4" fmla="*/ 193128 w 2865120"/>
              <a:gd name="connsiteY4" fmla="*/ 432194 h 2143818"/>
              <a:gd name="connsiteX0" fmla="*/ 193128 w 2865120"/>
              <a:gd name="connsiteY0" fmla="*/ 462587 h 2174211"/>
              <a:gd name="connsiteX1" fmla="*/ 2247802 w 2865120"/>
              <a:gd name="connsiteY1" fmla="*/ 0 h 2174211"/>
              <a:gd name="connsiteX2" fmla="*/ 2865120 w 2865120"/>
              <a:gd name="connsiteY2" fmla="*/ 2174211 h 2174211"/>
              <a:gd name="connsiteX3" fmla="*/ 0 w 2865120"/>
              <a:gd name="connsiteY3" fmla="*/ 1991331 h 2174211"/>
              <a:gd name="connsiteX4" fmla="*/ 193128 w 2865120"/>
              <a:gd name="connsiteY4" fmla="*/ 462587 h 2174211"/>
              <a:gd name="connsiteX0" fmla="*/ 193128 w 2295049"/>
              <a:gd name="connsiteY0" fmla="*/ 462587 h 2037444"/>
              <a:gd name="connsiteX1" fmla="*/ 2247802 w 2295049"/>
              <a:gd name="connsiteY1" fmla="*/ 0 h 2037444"/>
              <a:gd name="connsiteX2" fmla="*/ 2295049 w 2295049"/>
              <a:gd name="connsiteY2" fmla="*/ 2037444 h 2037444"/>
              <a:gd name="connsiteX3" fmla="*/ 0 w 2295049"/>
              <a:gd name="connsiteY3" fmla="*/ 1991331 h 2037444"/>
              <a:gd name="connsiteX4" fmla="*/ 193128 w 2295049"/>
              <a:gd name="connsiteY4" fmla="*/ 462587 h 2037444"/>
              <a:gd name="connsiteX0" fmla="*/ 193128 w 2295049"/>
              <a:gd name="connsiteY0" fmla="*/ 372181 h 1947038"/>
              <a:gd name="connsiteX1" fmla="*/ 2244059 w 2295049"/>
              <a:gd name="connsiteY1" fmla="*/ 0 h 1947038"/>
              <a:gd name="connsiteX2" fmla="*/ 2295049 w 2295049"/>
              <a:gd name="connsiteY2" fmla="*/ 1947038 h 1947038"/>
              <a:gd name="connsiteX3" fmla="*/ 0 w 2295049"/>
              <a:gd name="connsiteY3" fmla="*/ 1900925 h 1947038"/>
              <a:gd name="connsiteX4" fmla="*/ 193128 w 2295049"/>
              <a:gd name="connsiteY4" fmla="*/ 372181 h 1947038"/>
              <a:gd name="connsiteX0" fmla="*/ 193128 w 2295049"/>
              <a:gd name="connsiteY0" fmla="*/ 457564 h 2032421"/>
              <a:gd name="connsiteX1" fmla="*/ 2240316 w 2295049"/>
              <a:gd name="connsiteY1" fmla="*/ 0 h 2032421"/>
              <a:gd name="connsiteX2" fmla="*/ 2295049 w 2295049"/>
              <a:gd name="connsiteY2" fmla="*/ 2032421 h 2032421"/>
              <a:gd name="connsiteX3" fmla="*/ 0 w 2295049"/>
              <a:gd name="connsiteY3" fmla="*/ 1986308 h 2032421"/>
              <a:gd name="connsiteX4" fmla="*/ 193128 w 2295049"/>
              <a:gd name="connsiteY4" fmla="*/ 457564 h 2032421"/>
              <a:gd name="connsiteX0" fmla="*/ 193128 w 2240316"/>
              <a:gd name="connsiteY0" fmla="*/ 457564 h 1986308"/>
              <a:gd name="connsiteX1" fmla="*/ 2240316 w 2240316"/>
              <a:gd name="connsiteY1" fmla="*/ 0 h 1986308"/>
              <a:gd name="connsiteX2" fmla="*/ 2223926 w 2240316"/>
              <a:gd name="connsiteY2" fmla="*/ 1962106 h 1986308"/>
              <a:gd name="connsiteX3" fmla="*/ 0 w 2240316"/>
              <a:gd name="connsiteY3" fmla="*/ 1986308 h 1986308"/>
              <a:gd name="connsiteX4" fmla="*/ 193128 w 2240316"/>
              <a:gd name="connsiteY4" fmla="*/ 457564 h 1986308"/>
              <a:gd name="connsiteX0" fmla="*/ 193128 w 2240316"/>
              <a:gd name="connsiteY0" fmla="*/ 457564 h 1986308"/>
              <a:gd name="connsiteX1" fmla="*/ 2240316 w 2240316"/>
              <a:gd name="connsiteY1" fmla="*/ 0 h 1986308"/>
              <a:gd name="connsiteX2" fmla="*/ 2216440 w 2240316"/>
              <a:gd name="connsiteY2" fmla="*/ 1982196 h 1986308"/>
              <a:gd name="connsiteX3" fmla="*/ 0 w 2240316"/>
              <a:gd name="connsiteY3" fmla="*/ 1986308 h 1986308"/>
              <a:gd name="connsiteX4" fmla="*/ 193128 w 2240316"/>
              <a:gd name="connsiteY4" fmla="*/ 457564 h 1986308"/>
              <a:gd name="connsiteX0" fmla="*/ 193128 w 2240316"/>
              <a:gd name="connsiteY0" fmla="*/ 457564 h 1992241"/>
              <a:gd name="connsiteX1" fmla="*/ 2240316 w 2240316"/>
              <a:gd name="connsiteY1" fmla="*/ 0 h 1992241"/>
              <a:gd name="connsiteX2" fmla="*/ 2227670 w 2240316"/>
              <a:gd name="connsiteY2" fmla="*/ 1992241 h 1992241"/>
              <a:gd name="connsiteX3" fmla="*/ 0 w 2240316"/>
              <a:gd name="connsiteY3" fmla="*/ 1986308 h 1992241"/>
              <a:gd name="connsiteX4" fmla="*/ 193128 w 2240316"/>
              <a:gd name="connsiteY4" fmla="*/ 457564 h 1992241"/>
              <a:gd name="connsiteX0" fmla="*/ 193128 w 2240316"/>
              <a:gd name="connsiteY0" fmla="*/ 457564 h 1992241"/>
              <a:gd name="connsiteX1" fmla="*/ 2240316 w 2240316"/>
              <a:gd name="connsiteY1" fmla="*/ 0 h 1992241"/>
              <a:gd name="connsiteX2" fmla="*/ 2227670 w 2240316"/>
              <a:gd name="connsiteY2" fmla="*/ 1992241 h 1992241"/>
              <a:gd name="connsiteX3" fmla="*/ 0 w 2240316"/>
              <a:gd name="connsiteY3" fmla="*/ 1986308 h 1992241"/>
              <a:gd name="connsiteX4" fmla="*/ 193128 w 2240316"/>
              <a:gd name="connsiteY4" fmla="*/ 457564 h 1992241"/>
              <a:gd name="connsiteX0" fmla="*/ 193128 w 2240316"/>
              <a:gd name="connsiteY0" fmla="*/ 457564 h 1987219"/>
              <a:gd name="connsiteX1" fmla="*/ 2240316 w 2240316"/>
              <a:gd name="connsiteY1" fmla="*/ 0 h 1987219"/>
              <a:gd name="connsiteX2" fmla="*/ 2231413 w 2240316"/>
              <a:gd name="connsiteY2" fmla="*/ 1987219 h 1987219"/>
              <a:gd name="connsiteX3" fmla="*/ 0 w 2240316"/>
              <a:gd name="connsiteY3" fmla="*/ 1986308 h 1987219"/>
              <a:gd name="connsiteX4" fmla="*/ 193128 w 2240316"/>
              <a:gd name="connsiteY4" fmla="*/ 457564 h 1987219"/>
              <a:gd name="connsiteX0" fmla="*/ 193128 w 2242506"/>
              <a:gd name="connsiteY0" fmla="*/ 457564 h 1987219"/>
              <a:gd name="connsiteX1" fmla="*/ 2240316 w 2242506"/>
              <a:gd name="connsiteY1" fmla="*/ 0 h 1987219"/>
              <a:gd name="connsiteX2" fmla="*/ 2241403 w 2242506"/>
              <a:gd name="connsiteY2" fmla="*/ 1987219 h 1987219"/>
              <a:gd name="connsiteX3" fmla="*/ 0 w 2242506"/>
              <a:gd name="connsiteY3" fmla="*/ 1986308 h 1987219"/>
              <a:gd name="connsiteX4" fmla="*/ 193128 w 2242506"/>
              <a:gd name="connsiteY4" fmla="*/ 457564 h 1987219"/>
              <a:gd name="connsiteX0" fmla="*/ 170294 w 2219672"/>
              <a:gd name="connsiteY0" fmla="*/ 457564 h 1987219"/>
              <a:gd name="connsiteX1" fmla="*/ 2217482 w 2219672"/>
              <a:gd name="connsiteY1" fmla="*/ 0 h 1987219"/>
              <a:gd name="connsiteX2" fmla="*/ 2218569 w 2219672"/>
              <a:gd name="connsiteY2" fmla="*/ 1987219 h 1987219"/>
              <a:gd name="connsiteX3" fmla="*/ 0 w 2219672"/>
              <a:gd name="connsiteY3" fmla="*/ 1807589 h 1987219"/>
              <a:gd name="connsiteX4" fmla="*/ 170294 w 2219672"/>
              <a:gd name="connsiteY4" fmla="*/ 457564 h 1987219"/>
              <a:gd name="connsiteX0" fmla="*/ 170294 w 2219672"/>
              <a:gd name="connsiteY0" fmla="*/ 457564 h 1839137"/>
              <a:gd name="connsiteX1" fmla="*/ 2217482 w 2219672"/>
              <a:gd name="connsiteY1" fmla="*/ 0 h 1839137"/>
              <a:gd name="connsiteX2" fmla="*/ 2218569 w 2219672"/>
              <a:gd name="connsiteY2" fmla="*/ 1839137 h 1839137"/>
              <a:gd name="connsiteX3" fmla="*/ 0 w 2219672"/>
              <a:gd name="connsiteY3" fmla="*/ 1807589 h 1839137"/>
              <a:gd name="connsiteX4" fmla="*/ 170294 w 2219672"/>
              <a:gd name="connsiteY4" fmla="*/ 457564 h 1839137"/>
              <a:gd name="connsiteX0" fmla="*/ 170294 w 2217482"/>
              <a:gd name="connsiteY0" fmla="*/ 457564 h 1807589"/>
              <a:gd name="connsiteX1" fmla="*/ 2217482 w 2217482"/>
              <a:gd name="connsiteY1" fmla="*/ 0 h 1807589"/>
              <a:gd name="connsiteX2" fmla="*/ 2210958 w 2217482"/>
              <a:gd name="connsiteY2" fmla="*/ 1803393 h 1807589"/>
              <a:gd name="connsiteX3" fmla="*/ 0 w 2217482"/>
              <a:gd name="connsiteY3" fmla="*/ 1807589 h 1807589"/>
              <a:gd name="connsiteX4" fmla="*/ 170294 w 2217482"/>
              <a:gd name="connsiteY4" fmla="*/ 457564 h 1807589"/>
              <a:gd name="connsiteX0" fmla="*/ 170294 w 2217482"/>
              <a:gd name="connsiteY0" fmla="*/ 457564 h 1807589"/>
              <a:gd name="connsiteX1" fmla="*/ 2217482 w 2217482"/>
              <a:gd name="connsiteY1" fmla="*/ 0 h 1807589"/>
              <a:gd name="connsiteX2" fmla="*/ 2210958 w 2217482"/>
              <a:gd name="connsiteY2" fmla="*/ 1803393 h 1807589"/>
              <a:gd name="connsiteX3" fmla="*/ 0 w 2217482"/>
              <a:gd name="connsiteY3" fmla="*/ 1807589 h 1807589"/>
              <a:gd name="connsiteX4" fmla="*/ 170294 w 2217482"/>
              <a:gd name="connsiteY4" fmla="*/ 457564 h 1807589"/>
              <a:gd name="connsiteX0" fmla="*/ 170294 w 2217482"/>
              <a:gd name="connsiteY0" fmla="*/ 457564 h 1807589"/>
              <a:gd name="connsiteX1" fmla="*/ 2217482 w 2217482"/>
              <a:gd name="connsiteY1" fmla="*/ 0 h 1807589"/>
              <a:gd name="connsiteX2" fmla="*/ 2213057 w 2217482"/>
              <a:gd name="connsiteY2" fmla="*/ 1803393 h 1807589"/>
              <a:gd name="connsiteX3" fmla="*/ 0 w 2217482"/>
              <a:gd name="connsiteY3" fmla="*/ 1807589 h 1807589"/>
              <a:gd name="connsiteX4" fmla="*/ 170294 w 2217482"/>
              <a:gd name="connsiteY4" fmla="*/ 457564 h 1807589"/>
              <a:gd name="connsiteX0" fmla="*/ 170294 w 2224329"/>
              <a:gd name="connsiteY0" fmla="*/ 457564 h 1807589"/>
              <a:gd name="connsiteX1" fmla="*/ 2217482 w 2224329"/>
              <a:gd name="connsiteY1" fmla="*/ 0 h 1807589"/>
              <a:gd name="connsiteX2" fmla="*/ 2223552 w 2224329"/>
              <a:gd name="connsiteY2" fmla="*/ 1803393 h 1807589"/>
              <a:gd name="connsiteX3" fmla="*/ 0 w 2224329"/>
              <a:gd name="connsiteY3" fmla="*/ 1807589 h 1807589"/>
              <a:gd name="connsiteX4" fmla="*/ 170294 w 2224329"/>
              <a:gd name="connsiteY4" fmla="*/ 457564 h 1807589"/>
              <a:gd name="connsiteX0" fmla="*/ 170294 w 2225878"/>
              <a:gd name="connsiteY0" fmla="*/ 457564 h 1807589"/>
              <a:gd name="connsiteX1" fmla="*/ 2225878 w 2225878"/>
              <a:gd name="connsiteY1" fmla="*/ 0 h 1807589"/>
              <a:gd name="connsiteX2" fmla="*/ 2223552 w 2225878"/>
              <a:gd name="connsiteY2" fmla="*/ 1803393 h 1807589"/>
              <a:gd name="connsiteX3" fmla="*/ 0 w 2225878"/>
              <a:gd name="connsiteY3" fmla="*/ 1807589 h 1807589"/>
              <a:gd name="connsiteX4" fmla="*/ 170294 w 2225878"/>
              <a:gd name="connsiteY4" fmla="*/ 457564 h 1807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25878" h="1807589">
                <a:moveTo>
                  <a:pt x="170294" y="457564"/>
                </a:moveTo>
                <a:lnTo>
                  <a:pt x="2225878" y="0"/>
                </a:lnTo>
                <a:cubicBezTo>
                  <a:pt x="2221663" y="664080"/>
                  <a:pt x="2227767" y="1139313"/>
                  <a:pt x="2223552" y="1803393"/>
                </a:cubicBezTo>
                <a:lnTo>
                  <a:pt x="0" y="1807589"/>
                </a:lnTo>
                <a:lnTo>
                  <a:pt x="170294" y="457564"/>
                </a:lnTo>
                <a:close/>
              </a:path>
            </a:pathLst>
          </a:custGeom>
          <a:solidFill>
            <a:schemeClr val="accent2"/>
          </a:solidFill>
        </p:spPr>
        <p:txBody>
          <a:bodyPr/>
          <a:lstStyle>
            <a:lvl1pPr marL="0" indent="0">
              <a:lnSpc>
                <a:spcPts val="1200"/>
              </a:lnSpc>
              <a:buNone/>
              <a:defRPr sz="1400" i="1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r>
              <a:rPr lang="de-AT" dirty="0" smtClean="0"/>
              <a:t>Falls gewünscht: Bild in den </a:t>
            </a:r>
            <a:br>
              <a:rPr lang="de-AT" dirty="0" smtClean="0"/>
            </a:br>
            <a:r>
              <a:rPr lang="de-AT" dirty="0" smtClean="0"/>
              <a:t>Apostroph-Rahmen laden (Klick)</a:t>
            </a:r>
            <a:endParaRPr lang="de-AT" dirty="0"/>
          </a:p>
        </p:txBody>
      </p:sp>
      <p:sp>
        <p:nvSpPr>
          <p:cNvPr id="7" name="Textplatzhalter 21"/>
          <p:cNvSpPr>
            <a:spLocks noGrp="1"/>
          </p:cNvSpPr>
          <p:nvPr>
            <p:ph type="body" sz="quarter" idx="10"/>
          </p:nvPr>
        </p:nvSpPr>
        <p:spPr>
          <a:xfrm>
            <a:off x="1468582" y="2170416"/>
            <a:ext cx="4868523" cy="35194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8618910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ostroph und Text Dunk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474124" y="1623609"/>
            <a:ext cx="9144000" cy="43794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1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smtClean="0"/>
              <a:t>Überschrift</a:t>
            </a:r>
            <a:endParaRPr lang="de-AT" dirty="0"/>
          </a:p>
        </p:txBody>
      </p:sp>
      <p:sp>
        <p:nvSpPr>
          <p:cNvPr id="6" name="Bildplatzhalter 23"/>
          <p:cNvSpPr>
            <a:spLocks noGrp="1"/>
          </p:cNvSpPr>
          <p:nvPr>
            <p:ph type="pic" sz="quarter" idx="15" hasCustomPrompt="1"/>
          </p:nvPr>
        </p:nvSpPr>
        <p:spPr>
          <a:xfrm>
            <a:off x="6337105" y="3318107"/>
            <a:ext cx="5877063" cy="3557059"/>
          </a:xfrm>
          <a:custGeom>
            <a:avLst/>
            <a:gdLst>
              <a:gd name="connsiteX0" fmla="*/ 0 w 914400"/>
              <a:gd name="connsiteY0" fmla="*/ 0 h 914400"/>
              <a:gd name="connsiteX1" fmla="*/ 914400 w 914400"/>
              <a:gd name="connsiteY1" fmla="*/ 0 h 914400"/>
              <a:gd name="connsiteX2" fmla="*/ 914400 w 914400"/>
              <a:gd name="connsiteY2" fmla="*/ 914400 h 914400"/>
              <a:gd name="connsiteX3" fmla="*/ 0 w 914400"/>
              <a:gd name="connsiteY3" fmla="*/ 914400 h 914400"/>
              <a:gd name="connsiteX4" fmla="*/ 0 w 914400"/>
              <a:gd name="connsiteY4" fmla="*/ 0 h 914400"/>
              <a:gd name="connsiteX0" fmla="*/ 1737360 w 2651760"/>
              <a:gd name="connsiteY0" fmla="*/ 0 h 1981200"/>
              <a:gd name="connsiteX1" fmla="*/ 2651760 w 2651760"/>
              <a:gd name="connsiteY1" fmla="*/ 0 h 1981200"/>
              <a:gd name="connsiteX2" fmla="*/ 2651760 w 2651760"/>
              <a:gd name="connsiteY2" fmla="*/ 914400 h 1981200"/>
              <a:gd name="connsiteX3" fmla="*/ 0 w 2651760"/>
              <a:gd name="connsiteY3" fmla="*/ 1981200 h 1981200"/>
              <a:gd name="connsiteX4" fmla="*/ 1737360 w 2651760"/>
              <a:gd name="connsiteY4" fmla="*/ 0 h 1981200"/>
              <a:gd name="connsiteX0" fmla="*/ 1737360 w 2865120"/>
              <a:gd name="connsiteY0" fmla="*/ 0 h 2164080"/>
              <a:gd name="connsiteX1" fmla="*/ 2651760 w 2865120"/>
              <a:gd name="connsiteY1" fmla="*/ 0 h 2164080"/>
              <a:gd name="connsiteX2" fmla="*/ 2865120 w 2865120"/>
              <a:gd name="connsiteY2" fmla="*/ 2164080 h 2164080"/>
              <a:gd name="connsiteX3" fmla="*/ 0 w 2865120"/>
              <a:gd name="connsiteY3" fmla="*/ 1981200 h 2164080"/>
              <a:gd name="connsiteX4" fmla="*/ 1737360 w 2865120"/>
              <a:gd name="connsiteY4" fmla="*/ 0 h 2164080"/>
              <a:gd name="connsiteX0" fmla="*/ 1433924 w 2865120"/>
              <a:gd name="connsiteY0" fmla="*/ 0 h 2261998"/>
              <a:gd name="connsiteX1" fmla="*/ 2651760 w 2865120"/>
              <a:gd name="connsiteY1" fmla="*/ 97918 h 2261998"/>
              <a:gd name="connsiteX2" fmla="*/ 2865120 w 2865120"/>
              <a:gd name="connsiteY2" fmla="*/ 2261998 h 2261998"/>
              <a:gd name="connsiteX3" fmla="*/ 0 w 2865120"/>
              <a:gd name="connsiteY3" fmla="*/ 2079118 h 2261998"/>
              <a:gd name="connsiteX4" fmla="*/ 1433924 w 2865120"/>
              <a:gd name="connsiteY4" fmla="*/ 0 h 2261998"/>
              <a:gd name="connsiteX0" fmla="*/ 1287967 w 2865120"/>
              <a:gd name="connsiteY0" fmla="*/ 0 h 2365069"/>
              <a:gd name="connsiteX1" fmla="*/ 2651760 w 2865120"/>
              <a:gd name="connsiteY1" fmla="*/ 200989 h 2365069"/>
              <a:gd name="connsiteX2" fmla="*/ 2865120 w 2865120"/>
              <a:gd name="connsiteY2" fmla="*/ 2365069 h 2365069"/>
              <a:gd name="connsiteX3" fmla="*/ 0 w 2865120"/>
              <a:gd name="connsiteY3" fmla="*/ 2182189 h 2365069"/>
              <a:gd name="connsiteX4" fmla="*/ 1287967 w 2865120"/>
              <a:gd name="connsiteY4" fmla="*/ 0 h 2365069"/>
              <a:gd name="connsiteX0" fmla="*/ 193128 w 2865120"/>
              <a:gd name="connsiteY0" fmla="*/ 447391 h 2164080"/>
              <a:gd name="connsiteX1" fmla="*/ 2651760 w 2865120"/>
              <a:gd name="connsiteY1" fmla="*/ 0 h 2164080"/>
              <a:gd name="connsiteX2" fmla="*/ 2865120 w 2865120"/>
              <a:gd name="connsiteY2" fmla="*/ 2164080 h 2164080"/>
              <a:gd name="connsiteX3" fmla="*/ 0 w 2865120"/>
              <a:gd name="connsiteY3" fmla="*/ 1981200 h 2164080"/>
              <a:gd name="connsiteX4" fmla="*/ 193128 w 2865120"/>
              <a:gd name="connsiteY4" fmla="*/ 447391 h 2164080"/>
              <a:gd name="connsiteX0" fmla="*/ 193128 w 2865120"/>
              <a:gd name="connsiteY0" fmla="*/ 452456 h 2169145"/>
              <a:gd name="connsiteX1" fmla="*/ 2228925 w 2865120"/>
              <a:gd name="connsiteY1" fmla="*/ 0 h 2169145"/>
              <a:gd name="connsiteX2" fmla="*/ 2865120 w 2865120"/>
              <a:gd name="connsiteY2" fmla="*/ 2169145 h 2169145"/>
              <a:gd name="connsiteX3" fmla="*/ 0 w 2865120"/>
              <a:gd name="connsiteY3" fmla="*/ 1986265 h 2169145"/>
              <a:gd name="connsiteX4" fmla="*/ 193128 w 2865120"/>
              <a:gd name="connsiteY4" fmla="*/ 452456 h 2169145"/>
              <a:gd name="connsiteX0" fmla="*/ 363017 w 2865120"/>
              <a:gd name="connsiteY0" fmla="*/ 457521 h 2169145"/>
              <a:gd name="connsiteX1" fmla="*/ 2228925 w 2865120"/>
              <a:gd name="connsiteY1" fmla="*/ 0 h 2169145"/>
              <a:gd name="connsiteX2" fmla="*/ 2865120 w 2865120"/>
              <a:gd name="connsiteY2" fmla="*/ 2169145 h 2169145"/>
              <a:gd name="connsiteX3" fmla="*/ 0 w 2865120"/>
              <a:gd name="connsiteY3" fmla="*/ 1986265 h 2169145"/>
              <a:gd name="connsiteX4" fmla="*/ 363017 w 2865120"/>
              <a:gd name="connsiteY4" fmla="*/ 457521 h 2169145"/>
              <a:gd name="connsiteX0" fmla="*/ 193128 w 2865120"/>
              <a:gd name="connsiteY0" fmla="*/ 457521 h 2169145"/>
              <a:gd name="connsiteX1" fmla="*/ 2228925 w 2865120"/>
              <a:gd name="connsiteY1" fmla="*/ 0 h 2169145"/>
              <a:gd name="connsiteX2" fmla="*/ 2865120 w 2865120"/>
              <a:gd name="connsiteY2" fmla="*/ 2169145 h 2169145"/>
              <a:gd name="connsiteX3" fmla="*/ 0 w 2865120"/>
              <a:gd name="connsiteY3" fmla="*/ 1986265 h 2169145"/>
              <a:gd name="connsiteX4" fmla="*/ 193128 w 2865120"/>
              <a:gd name="connsiteY4" fmla="*/ 457521 h 2169145"/>
              <a:gd name="connsiteX0" fmla="*/ 193128 w 2865120"/>
              <a:gd name="connsiteY0" fmla="*/ 432194 h 2143818"/>
              <a:gd name="connsiteX1" fmla="*/ 2247802 w 2865120"/>
              <a:gd name="connsiteY1" fmla="*/ 0 h 2143818"/>
              <a:gd name="connsiteX2" fmla="*/ 2865120 w 2865120"/>
              <a:gd name="connsiteY2" fmla="*/ 2143818 h 2143818"/>
              <a:gd name="connsiteX3" fmla="*/ 0 w 2865120"/>
              <a:gd name="connsiteY3" fmla="*/ 1960938 h 2143818"/>
              <a:gd name="connsiteX4" fmla="*/ 193128 w 2865120"/>
              <a:gd name="connsiteY4" fmla="*/ 432194 h 2143818"/>
              <a:gd name="connsiteX0" fmla="*/ 193128 w 2865120"/>
              <a:gd name="connsiteY0" fmla="*/ 462587 h 2174211"/>
              <a:gd name="connsiteX1" fmla="*/ 2247802 w 2865120"/>
              <a:gd name="connsiteY1" fmla="*/ 0 h 2174211"/>
              <a:gd name="connsiteX2" fmla="*/ 2865120 w 2865120"/>
              <a:gd name="connsiteY2" fmla="*/ 2174211 h 2174211"/>
              <a:gd name="connsiteX3" fmla="*/ 0 w 2865120"/>
              <a:gd name="connsiteY3" fmla="*/ 1991331 h 2174211"/>
              <a:gd name="connsiteX4" fmla="*/ 193128 w 2865120"/>
              <a:gd name="connsiteY4" fmla="*/ 462587 h 2174211"/>
              <a:gd name="connsiteX0" fmla="*/ 193128 w 2295049"/>
              <a:gd name="connsiteY0" fmla="*/ 462587 h 2037444"/>
              <a:gd name="connsiteX1" fmla="*/ 2247802 w 2295049"/>
              <a:gd name="connsiteY1" fmla="*/ 0 h 2037444"/>
              <a:gd name="connsiteX2" fmla="*/ 2295049 w 2295049"/>
              <a:gd name="connsiteY2" fmla="*/ 2037444 h 2037444"/>
              <a:gd name="connsiteX3" fmla="*/ 0 w 2295049"/>
              <a:gd name="connsiteY3" fmla="*/ 1991331 h 2037444"/>
              <a:gd name="connsiteX4" fmla="*/ 193128 w 2295049"/>
              <a:gd name="connsiteY4" fmla="*/ 462587 h 2037444"/>
              <a:gd name="connsiteX0" fmla="*/ 193128 w 2295049"/>
              <a:gd name="connsiteY0" fmla="*/ 372181 h 1947038"/>
              <a:gd name="connsiteX1" fmla="*/ 2244059 w 2295049"/>
              <a:gd name="connsiteY1" fmla="*/ 0 h 1947038"/>
              <a:gd name="connsiteX2" fmla="*/ 2295049 w 2295049"/>
              <a:gd name="connsiteY2" fmla="*/ 1947038 h 1947038"/>
              <a:gd name="connsiteX3" fmla="*/ 0 w 2295049"/>
              <a:gd name="connsiteY3" fmla="*/ 1900925 h 1947038"/>
              <a:gd name="connsiteX4" fmla="*/ 193128 w 2295049"/>
              <a:gd name="connsiteY4" fmla="*/ 372181 h 1947038"/>
              <a:gd name="connsiteX0" fmla="*/ 193128 w 2295049"/>
              <a:gd name="connsiteY0" fmla="*/ 457564 h 2032421"/>
              <a:gd name="connsiteX1" fmla="*/ 2240316 w 2295049"/>
              <a:gd name="connsiteY1" fmla="*/ 0 h 2032421"/>
              <a:gd name="connsiteX2" fmla="*/ 2295049 w 2295049"/>
              <a:gd name="connsiteY2" fmla="*/ 2032421 h 2032421"/>
              <a:gd name="connsiteX3" fmla="*/ 0 w 2295049"/>
              <a:gd name="connsiteY3" fmla="*/ 1986308 h 2032421"/>
              <a:gd name="connsiteX4" fmla="*/ 193128 w 2295049"/>
              <a:gd name="connsiteY4" fmla="*/ 457564 h 2032421"/>
              <a:gd name="connsiteX0" fmla="*/ 193128 w 2240316"/>
              <a:gd name="connsiteY0" fmla="*/ 457564 h 1986308"/>
              <a:gd name="connsiteX1" fmla="*/ 2240316 w 2240316"/>
              <a:gd name="connsiteY1" fmla="*/ 0 h 1986308"/>
              <a:gd name="connsiteX2" fmla="*/ 2223926 w 2240316"/>
              <a:gd name="connsiteY2" fmla="*/ 1962106 h 1986308"/>
              <a:gd name="connsiteX3" fmla="*/ 0 w 2240316"/>
              <a:gd name="connsiteY3" fmla="*/ 1986308 h 1986308"/>
              <a:gd name="connsiteX4" fmla="*/ 193128 w 2240316"/>
              <a:gd name="connsiteY4" fmla="*/ 457564 h 1986308"/>
              <a:gd name="connsiteX0" fmla="*/ 193128 w 2240316"/>
              <a:gd name="connsiteY0" fmla="*/ 457564 h 1986308"/>
              <a:gd name="connsiteX1" fmla="*/ 2240316 w 2240316"/>
              <a:gd name="connsiteY1" fmla="*/ 0 h 1986308"/>
              <a:gd name="connsiteX2" fmla="*/ 2216440 w 2240316"/>
              <a:gd name="connsiteY2" fmla="*/ 1982196 h 1986308"/>
              <a:gd name="connsiteX3" fmla="*/ 0 w 2240316"/>
              <a:gd name="connsiteY3" fmla="*/ 1986308 h 1986308"/>
              <a:gd name="connsiteX4" fmla="*/ 193128 w 2240316"/>
              <a:gd name="connsiteY4" fmla="*/ 457564 h 1986308"/>
              <a:gd name="connsiteX0" fmla="*/ 193128 w 2240316"/>
              <a:gd name="connsiteY0" fmla="*/ 457564 h 1992241"/>
              <a:gd name="connsiteX1" fmla="*/ 2240316 w 2240316"/>
              <a:gd name="connsiteY1" fmla="*/ 0 h 1992241"/>
              <a:gd name="connsiteX2" fmla="*/ 2227670 w 2240316"/>
              <a:gd name="connsiteY2" fmla="*/ 1992241 h 1992241"/>
              <a:gd name="connsiteX3" fmla="*/ 0 w 2240316"/>
              <a:gd name="connsiteY3" fmla="*/ 1986308 h 1992241"/>
              <a:gd name="connsiteX4" fmla="*/ 193128 w 2240316"/>
              <a:gd name="connsiteY4" fmla="*/ 457564 h 1992241"/>
              <a:gd name="connsiteX0" fmla="*/ 193128 w 2240316"/>
              <a:gd name="connsiteY0" fmla="*/ 457564 h 1992241"/>
              <a:gd name="connsiteX1" fmla="*/ 2240316 w 2240316"/>
              <a:gd name="connsiteY1" fmla="*/ 0 h 1992241"/>
              <a:gd name="connsiteX2" fmla="*/ 2227670 w 2240316"/>
              <a:gd name="connsiteY2" fmla="*/ 1992241 h 1992241"/>
              <a:gd name="connsiteX3" fmla="*/ 0 w 2240316"/>
              <a:gd name="connsiteY3" fmla="*/ 1986308 h 1992241"/>
              <a:gd name="connsiteX4" fmla="*/ 193128 w 2240316"/>
              <a:gd name="connsiteY4" fmla="*/ 457564 h 1992241"/>
              <a:gd name="connsiteX0" fmla="*/ 193128 w 2240316"/>
              <a:gd name="connsiteY0" fmla="*/ 457564 h 1987219"/>
              <a:gd name="connsiteX1" fmla="*/ 2240316 w 2240316"/>
              <a:gd name="connsiteY1" fmla="*/ 0 h 1987219"/>
              <a:gd name="connsiteX2" fmla="*/ 2231413 w 2240316"/>
              <a:gd name="connsiteY2" fmla="*/ 1987219 h 1987219"/>
              <a:gd name="connsiteX3" fmla="*/ 0 w 2240316"/>
              <a:gd name="connsiteY3" fmla="*/ 1986308 h 1987219"/>
              <a:gd name="connsiteX4" fmla="*/ 193128 w 2240316"/>
              <a:gd name="connsiteY4" fmla="*/ 457564 h 1987219"/>
              <a:gd name="connsiteX0" fmla="*/ 193128 w 2242506"/>
              <a:gd name="connsiteY0" fmla="*/ 457564 h 1987219"/>
              <a:gd name="connsiteX1" fmla="*/ 2240316 w 2242506"/>
              <a:gd name="connsiteY1" fmla="*/ 0 h 1987219"/>
              <a:gd name="connsiteX2" fmla="*/ 2241403 w 2242506"/>
              <a:gd name="connsiteY2" fmla="*/ 1987219 h 1987219"/>
              <a:gd name="connsiteX3" fmla="*/ 0 w 2242506"/>
              <a:gd name="connsiteY3" fmla="*/ 1986308 h 1987219"/>
              <a:gd name="connsiteX4" fmla="*/ 193128 w 2242506"/>
              <a:gd name="connsiteY4" fmla="*/ 457564 h 1987219"/>
              <a:gd name="connsiteX0" fmla="*/ 170294 w 2219672"/>
              <a:gd name="connsiteY0" fmla="*/ 457564 h 1987219"/>
              <a:gd name="connsiteX1" fmla="*/ 2217482 w 2219672"/>
              <a:gd name="connsiteY1" fmla="*/ 0 h 1987219"/>
              <a:gd name="connsiteX2" fmla="*/ 2218569 w 2219672"/>
              <a:gd name="connsiteY2" fmla="*/ 1987219 h 1987219"/>
              <a:gd name="connsiteX3" fmla="*/ 0 w 2219672"/>
              <a:gd name="connsiteY3" fmla="*/ 1807589 h 1987219"/>
              <a:gd name="connsiteX4" fmla="*/ 170294 w 2219672"/>
              <a:gd name="connsiteY4" fmla="*/ 457564 h 1987219"/>
              <a:gd name="connsiteX0" fmla="*/ 170294 w 2219672"/>
              <a:gd name="connsiteY0" fmla="*/ 457564 h 1839137"/>
              <a:gd name="connsiteX1" fmla="*/ 2217482 w 2219672"/>
              <a:gd name="connsiteY1" fmla="*/ 0 h 1839137"/>
              <a:gd name="connsiteX2" fmla="*/ 2218569 w 2219672"/>
              <a:gd name="connsiteY2" fmla="*/ 1839137 h 1839137"/>
              <a:gd name="connsiteX3" fmla="*/ 0 w 2219672"/>
              <a:gd name="connsiteY3" fmla="*/ 1807589 h 1839137"/>
              <a:gd name="connsiteX4" fmla="*/ 170294 w 2219672"/>
              <a:gd name="connsiteY4" fmla="*/ 457564 h 1839137"/>
              <a:gd name="connsiteX0" fmla="*/ 170294 w 2217482"/>
              <a:gd name="connsiteY0" fmla="*/ 457564 h 1807589"/>
              <a:gd name="connsiteX1" fmla="*/ 2217482 w 2217482"/>
              <a:gd name="connsiteY1" fmla="*/ 0 h 1807589"/>
              <a:gd name="connsiteX2" fmla="*/ 2210958 w 2217482"/>
              <a:gd name="connsiteY2" fmla="*/ 1803393 h 1807589"/>
              <a:gd name="connsiteX3" fmla="*/ 0 w 2217482"/>
              <a:gd name="connsiteY3" fmla="*/ 1807589 h 1807589"/>
              <a:gd name="connsiteX4" fmla="*/ 170294 w 2217482"/>
              <a:gd name="connsiteY4" fmla="*/ 457564 h 1807589"/>
              <a:gd name="connsiteX0" fmla="*/ 170294 w 2217482"/>
              <a:gd name="connsiteY0" fmla="*/ 457564 h 1807589"/>
              <a:gd name="connsiteX1" fmla="*/ 2217482 w 2217482"/>
              <a:gd name="connsiteY1" fmla="*/ 0 h 1807589"/>
              <a:gd name="connsiteX2" fmla="*/ 2210958 w 2217482"/>
              <a:gd name="connsiteY2" fmla="*/ 1803393 h 1807589"/>
              <a:gd name="connsiteX3" fmla="*/ 0 w 2217482"/>
              <a:gd name="connsiteY3" fmla="*/ 1807589 h 1807589"/>
              <a:gd name="connsiteX4" fmla="*/ 170294 w 2217482"/>
              <a:gd name="connsiteY4" fmla="*/ 457564 h 1807589"/>
              <a:gd name="connsiteX0" fmla="*/ 170294 w 2217482"/>
              <a:gd name="connsiteY0" fmla="*/ 457564 h 1807589"/>
              <a:gd name="connsiteX1" fmla="*/ 2217482 w 2217482"/>
              <a:gd name="connsiteY1" fmla="*/ 0 h 1807589"/>
              <a:gd name="connsiteX2" fmla="*/ 2213057 w 2217482"/>
              <a:gd name="connsiteY2" fmla="*/ 1803393 h 1807589"/>
              <a:gd name="connsiteX3" fmla="*/ 0 w 2217482"/>
              <a:gd name="connsiteY3" fmla="*/ 1807589 h 1807589"/>
              <a:gd name="connsiteX4" fmla="*/ 170294 w 2217482"/>
              <a:gd name="connsiteY4" fmla="*/ 457564 h 1807589"/>
              <a:gd name="connsiteX0" fmla="*/ 170294 w 2224329"/>
              <a:gd name="connsiteY0" fmla="*/ 457564 h 1807589"/>
              <a:gd name="connsiteX1" fmla="*/ 2217482 w 2224329"/>
              <a:gd name="connsiteY1" fmla="*/ 0 h 1807589"/>
              <a:gd name="connsiteX2" fmla="*/ 2223552 w 2224329"/>
              <a:gd name="connsiteY2" fmla="*/ 1803393 h 1807589"/>
              <a:gd name="connsiteX3" fmla="*/ 0 w 2224329"/>
              <a:gd name="connsiteY3" fmla="*/ 1807589 h 1807589"/>
              <a:gd name="connsiteX4" fmla="*/ 170294 w 2224329"/>
              <a:gd name="connsiteY4" fmla="*/ 457564 h 1807589"/>
              <a:gd name="connsiteX0" fmla="*/ 170294 w 2225878"/>
              <a:gd name="connsiteY0" fmla="*/ 457564 h 1807589"/>
              <a:gd name="connsiteX1" fmla="*/ 2225878 w 2225878"/>
              <a:gd name="connsiteY1" fmla="*/ 0 h 1807589"/>
              <a:gd name="connsiteX2" fmla="*/ 2223552 w 2225878"/>
              <a:gd name="connsiteY2" fmla="*/ 1803393 h 1807589"/>
              <a:gd name="connsiteX3" fmla="*/ 0 w 2225878"/>
              <a:gd name="connsiteY3" fmla="*/ 1807589 h 1807589"/>
              <a:gd name="connsiteX4" fmla="*/ 170294 w 2225878"/>
              <a:gd name="connsiteY4" fmla="*/ 457564 h 1807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25878" h="1807589">
                <a:moveTo>
                  <a:pt x="170294" y="457564"/>
                </a:moveTo>
                <a:lnTo>
                  <a:pt x="2225878" y="0"/>
                </a:lnTo>
                <a:cubicBezTo>
                  <a:pt x="2221663" y="664080"/>
                  <a:pt x="2227767" y="1139313"/>
                  <a:pt x="2223552" y="1803393"/>
                </a:cubicBezTo>
                <a:lnTo>
                  <a:pt x="0" y="1807589"/>
                </a:lnTo>
                <a:lnTo>
                  <a:pt x="170294" y="457564"/>
                </a:lnTo>
                <a:close/>
              </a:path>
            </a:pathLst>
          </a:custGeom>
          <a:solidFill>
            <a:schemeClr val="accent4"/>
          </a:solidFill>
        </p:spPr>
        <p:txBody>
          <a:bodyPr/>
          <a:lstStyle>
            <a:lvl1pPr marL="0" indent="0">
              <a:lnSpc>
                <a:spcPts val="1200"/>
              </a:lnSpc>
              <a:buNone/>
              <a:defRPr sz="1400" i="1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r>
              <a:rPr lang="de-AT" dirty="0" smtClean="0"/>
              <a:t>Falls gewünscht: Bild in den </a:t>
            </a:r>
            <a:br>
              <a:rPr lang="de-AT" dirty="0" smtClean="0"/>
            </a:br>
            <a:r>
              <a:rPr lang="de-AT" dirty="0" smtClean="0"/>
              <a:t>Apostroph-Rahmen laden (Klick)</a:t>
            </a:r>
            <a:endParaRPr lang="de-AT" dirty="0"/>
          </a:p>
        </p:txBody>
      </p:sp>
      <p:sp>
        <p:nvSpPr>
          <p:cNvPr id="7" name="Textplatzhalter 21"/>
          <p:cNvSpPr>
            <a:spLocks noGrp="1"/>
          </p:cNvSpPr>
          <p:nvPr>
            <p:ph type="body" sz="quarter" idx="10"/>
          </p:nvPr>
        </p:nvSpPr>
        <p:spPr>
          <a:xfrm>
            <a:off x="1468582" y="2170416"/>
            <a:ext cx="4868523" cy="35194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658335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ostroph und Text 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474124" y="1623609"/>
            <a:ext cx="9144000" cy="43794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smtClean="0"/>
              <a:t>Überschrift</a:t>
            </a:r>
            <a:endParaRPr lang="de-AT" dirty="0"/>
          </a:p>
        </p:txBody>
      </p:sp>
      <p:sp>
        <p:nvSpPr>
          <p:cNvPr id="6" name="Bildplatzhalter 23"/>
          <p:cNvSpPr>
            <a:spLocks noGrp="1"/>
          </p:cNvSpPr>
          <p:nvPr>
            <p:ph type="pic" sz="quarter" idx="15" hasCustomPrompt="1"/>
          </p:nvPr>
        </p:nvSpPr>
        <p:spPr>
          <a:xfrm>
            <a:off x="6337105" y="3318107"/>
            <a:ext cx="5877063" cy="3557059"/>
          </a:xfrm>
          <a:custGeom>
            <a:avLst/>
            <a:gdLst>
              <a:gd name="connsiteX0" fmla="*/ 0 w 914400"/>
              <a:gd name="connsiteY0" fmla="*/ 0 h 914400"/>
              <a:gd name="connsiteX1" fmla="*/ 914400 w 914400"/>
              <a:gd name="connsiteY1" fmla="*/ 0 h 914400"/>
              <a:gd name="connsiteX2" fmla="*/ 914400 w 914400"/>
              <a:gd name="connsiteY2" fmla="*/ 914400 h 914400"/>
              <a:gd name="connsiteX3" fmla="*/ 0 w 914400"/>
              <a:gd name="connsiteY3" fmla="*/ 914400 h 914400"/>
              <a:gd name="connsiteX4" fmla="*/ 0 w 914400"/>
              <a:gd name="connsiteY4" fmla="*/ 0 h 914400"/>
              <a:gd name="connsiteX0" fmla="*/ 1737360 w 2651760"/>
              <a:gd name="connsiteY0" fmla="*/ 0 h 1981200"/>
              <a:gd name="connsiteX1" fmla="*/ 2651760 w 2651760"/>
              <a:gd name="connsiteY1" fmla="*/ 0 h 1981200"/>
              <a:gd name="connsiteX2" fmla="*/ 2651760 w 2651760"/>
              <a:gd name="connsiteY2" fmla="*/ 914400 h 1981200"/>
              <a:gd name="connsiteX3" fmla="*/ 0 w 2651760"/>
              <a:gd name="connsiteY3" fmla="*/ 1981200 h 1981200"/>
              <a:gd name="connsiteX4" fmla="*/ 1737360 w 2651760"/>
              <a:gd name="connsiteY4" fmla="*/ 0 h 1981200"/>
              <a:gd name="connsiteX0" fmla="*/ 1737360 w 2865120"/>
              <a:gd name="connsiteY0" fmla="*/ 0 h 2164080"/>
              <a:gd name="connsiteX1" fmla="*/ 2651760 w 2865120"/>
              <a:gd name="connsiteY1" fmla="*/ 0 h 2164080"/>
              <a:gd name="connsiteX2" fmla="*/ 2865120 w 2865120"/>
              <a:gd name="connsiteY2" fmla="*/ 2164080 h 2164080"/>
              <a:gd name="connsiteX3" fmla="*/ 0 w 2865120"/>
              <a:gd name="connsiteY3" fmla="*/ 1981200 h 2164080"/>
              <a:gd name="connsiteX4" fmla="*/ 1737360 w 2865120"/>
              <a:gd name="connsiteY4" fmla="*/ 0 h 2164080"/>
              <a:gd name="connsiteX0" fmla="*/ 1433924 w 2865120"/>
              <a:gd name="connsiteY0" fmla="*/ 0 h 2261998"/>
              <a:gd name="connsiteX1" fmla="*/ 2651760 w 2865120"/>
              <a:gd name="connsiteY1" fmla="*/ 97918 h 2261998"/>
              <a:gd name="connsiteX2" fmla="*/ 2865120 w 2865120"/>
              <a:gd name="connsiteY2" fmla="*/ 2261998 h 2261998"/>
              <a:gd name="connsiteX3" fmla="*/ 0 w 2865120"/>
              <a:gd name="connsiteY3" fmla="*/ 2079118 h 2261998"/>
              <a:gd name="connsiteX4" fmla="*/ 1433924 w 2865120"/>
              <a:gd name="connsiteY4" fmla="*/ 0 h 2261998"/>
              <a:gd name="connsiteX0" fmla="*/ 1287967 w 2865120"/>
              <a:gd name="connsiteY0" fmla="*/ 0 h 2365069"/>
              <a:gd name="connsiteX1" fmla="*/ 2651760 w 2865120"/>
              <a:gd name="connsiteY1" fmla="*/ 200989 h 2365069"/>
              <a:gd name="connsiteX2" fmla="*/ 2865120 w 2865120"/>
              <a:gd name="connsiteY2" fmla="*/ 2365069 h 2365069"/>
              <a:gd name="connsiteX3" fmla="*/ 0 w 2865120"/>
              <a:gd name="connsiteY3" fmla="*/ 2182189 h 2365069"/>
              <a:gd name="connsiteX4" fmla="*/ 1287967 w 2865120"/>
              <a:gd name="connsiteY4" fmla="*/ 0 h 2365069"/>
              <a:gd name="connsiteX0" fmla="*/ 193128 w 2865120"/>
              <a:gd name="connsiteY0" fmla="*/ 447391 h 2164080"/>
              <a:gd name="connsiteX1" fmla="*/ 2651760 w 2865120"/>
              <a:gd name="connsiteY1" fmla="*/ 0 h 2164080"/>
              <a:gd name="connsiteX2" fmla="*/ 2865120 w 2865120"/>
              <a:gd name="connsiteY2" fmla="*/ 2164080 h 2164080"/>
              <a:gd name="connsiteX3" fmla="*/ 0 w 2865120"/>
              <a:gd name="connsiteY3" fmla="*/ 1981200 h 2164080"/>
              <a:gd name="connsiteX4" fmla="*/ 193128 w 2865120"/>
              <a:gd name="connsiteY4" fmla="*/ 447391 h 2164080"/>
              <a:gd name="connsiteX0" fmla="*/ 193128 w 2865120"/>
              <a:gd name="connsiteY0" fmla="*/ 452456 h 2169145"/>
              <a:gd name="connsiteX1" fmla="*/ 2228925 w 2865120"/>
              <a:gd name="connsiteY1" fmla="*/ 0 h 2169145"/>
              <a:gd name="connsiteX2" fmla="*/ 2865120 w 2865120"/>
              <a:gd name="connsiteY2" fmla="*/ 2169145 h 2169145"/>
              <a:gd name="connsiteX3" fmla="*/ 0 w 2865120"/>
              <a:gd name="connsiteY3" fmla="*/ 1986265 h 2169145"/>
              <a:gd name="connsiteX4" fmla="*/ 193128 w 2865120"/>
              <a:gd name="connsiteY4" fmla="*/ 452456 h 2169145"/>
              <a:gd name="connsiteX0" fmla="*/ 363017 w 2865120"/>
              <a:gd name="connsiteY0" fmla="*/ 457521 h 2169145"/>
              <a:gd name="connsiteX1" fmla="*/ 2228925 w 2865120"/>
              <a:gd name="connsiteY1" fmla="*/ 0 h 2169145"/>
              <a:gd name="connsiteX2" fmla="*/ 2865120 w 2865120"/>
              <a:gd name="connsiteY2" fmla="*/ 2169145 h 2169145"/>
              <a:gd name="connsiteX3" fmla="*/ 0 w 2865120"/>
              <a:gd name="connsiteY3" fmla="*/ 1986265 h 2169145"/>
              <a:gd name="connsiteX4" fmla="*/ 363017 w 2865120"/>
              <a:gd name="connsiteY4" fmla="*/ 457521 h 2169145"/>
              <a:gd name="connsiteX0" fmla="*/ 193128 w 2865120"/>
              <a:gd name="connsiteY0" fmla="*/ 457521 h 2169145"/>
              <a:gd name="connsiteX1" fmla="*/ 2228925 w 2865120"/>
              <a:gd name="connsiteY1" fmla="*/ 0 h 2169145"/>
              <a:gd name="connsiteX2" fmla="*/ 2865120 w 2865120"/>
              <a:gd name="connsiteY2" fmla="*/ 2169145 h 2169145"/>
              <a:gd name="connsiteX3" fmla="*/ 0 w 2865120"/>
              <a:gd name="connsiteY3" fmla="*/ 1986265 h 2169145"/>
              <a:gd name="connsiteX4" fmla="*/ 193128 w 2865120"/>
              <a:gd name="connsiteY4" fmla="*/ 457521 h 2169145"/>
              <a:gd name="connsiteX0" fmla="*/ 193128 w 2865120"/>
              <a:gd name="connsiteY0" fmla="*/ 432194 h 2143818"/>
              <a:gd name="connsiteX1" fmla="*/ 2247802 w 2865120"/>
              <a:gd name="connsiteY1" fmla="*/ 0 h 2143818"/>
              <a:gd name="connsiteX2" fmla="*/ 2865120 w 2865120"/>
              <a:gd name="connsiteY2" fmla="*/ 2143818 h 2143818"/>
              <a:gd name="connsiteX3" fmla="*/ 0 w 2865120"/>
              <a:gd name="connsiteY3" fmla="*/ 1960938 h 2143818"/>
              <a:gd name="connsiteX4" fmla="*/ 193128 w 2865120"/>
              <a:gd name="connsiteY4" fmla="*/ 432194 h 2143818"/>
              <a:gd name="connsiteX0" fmla="*/ 193128 w 2865120"/>
              <a:gd name="connsiteY0" fmla="*/ 462587 h 2174211"/>
              <a:gd name="connsiteX1" fmla="*/ 2247802 w 2865120"/>
              <a:gd name="connsiteY1" fmla="*/ 0 h 2174211"/>
              <a:gd name="connsiteX2" fmla="*/ 2865120 w 2865120"/>
              <a:gd name="connsiteY2" fmla="*/ 2174211 h 2174211"/>
              <a:gd name="connsiteX3" fmla="*/ 0 w 2865120"/>
              <a:gd name="connsiteY3" fmla="*/ 1991331 h 2174211"/>
              <a:gd name="connsiteX4" fmla="*/ 193128 w 2865120"/>
              <a:gd name="connsiteY4" fmla="*/ 462587 h 2174211"/>
              <a:gd name="connsiteX0" fmla="*/ 193128 w 2295049"/>
              <a:gd name="connsiteY0" fmla="*/ 462587 h 2037444"/>
              <a:gd name="connsiteX1" fmla="*/ 2247802 w 2295049"/>
              <a:gd name="connsiteY1" fmla="*/ 0 h 2037444"/>
              <a:gd name="connsiteX2" fmla="*/ 2295049 w 2295049"/>
              <a:gd name="connsiteY2" fmla="*/ 2037444 h 2037444"/>
              <a:gd name="connsiteX3" fmla="*/ 0 w 2295049"/>
              <a:gd name="connsiteY3" fmla="*/ 1991331 h 2037444"/>
              <a:gd name="connsiteX4" fmla="*/ 193128 w 2295049"/>
              <a:gd name="connsiteY4" fmla="*/ 462587 h 2037444"/>
              <a:gd name="connsiteX0" fmla="*/ 193128 w 2295049"/>
              <a:gd name="connsiteY0" fmla="*/ 372181 h 1947038"/>
              <a:gd name="connsiteX1" fmla="*/ 2244059 w 2295049"/>
              <a:gd name="connsiteY1" fmla="*/ 0 h 1947038"/>
              <a:gd name="connsiteX2" fmla="*/ 2295049 w 2295049"/>
              <a:gd name="connsiteY2" fmla="*/ 1947038 h 1947038"/>
              <a:gd name="connsiteX3" fmla="*/ 0 w 2295049"/>
              <a:gd name="connsiteY3" fmla="*/ 1900925 h 1947038"/>
              <a:gd name="connsiteX4" fmla="*/ 193128 w 2295049"/>
              <a:gd name="connsiteY4" fmla="*/ 372181 h 1947038"/>
              <a:gd name="connsiteX0" fmla="*/ 193128 w 2295049"/>
              <a:gd name="connsiteY0" fmla="*/ 457564 h 2032421"/>
              <a:gd name="connsiteX1" fmla="*/ 2240316 w 2295049"/>
              <a:gd name="connsiteY1" fmla="*/ 0 h 2032421"/>
              <a:gd name="connsiteX2" fmla="*/ 2295049 w 2295049"/>
              <a:gd name="connsiteY2" fmla="*/ 2032421 h 2032421"/>
              <a:gd name="connsiteX3" fmla="*/ 0 w 2295049"/>
              <a:gd name="connsiteY3" fmla="*/ 1986308 h 2032421"/>
              <a:gd name="connsiteX4" fmla="*/ 193128 w 2295049"/>
              <a:gd name="connsiteY4" fmla="*/ 457564 h 2032421"/>
              <a:gd name="connsiteX0" fmla="*/ 193128 w 2240316"/>
              <a:gd name="connsiteY0" fmla="*/ 457564 h 1986308"/>
              <a:gd name="connsiteX1" fmla="*/ 2240316 w 2240316"/>
              <a:gd name="connsiteY1" fmla="*/ 0 h 1986308"/>
              <a:gd name="connsiteX2" fmla="*/ 2223926 w 2240316"/>
              <a:gd name="connsiteY2" fmla="*/ 1962106 h 1986308"/>
              <a:gd name="connsiteX3" fmla="*/ 0 w 2240316"/>
              <a:gd name="connsiteY3" fmla="*/ 1986308 h 1986308"/>
              <a:gd name="connsiteX4" fmla="*/ 193128 w 2240316"/>
              <a:gd name="connsiteY4" fmla="*/ 457564 h 1986308"/>
              <a:gd name="connsiteX0" fmla="*/ 193128 w 2240316"/>
              <a:gd name="connsiteY0" fmla="*/ 457564 h 1986308"/>
              <a:gd name="connsiteX1" fmla="*/ 2240316 w 2240316"/>
              <a:gd name="connsiteY1" fmla="*/ 0 h 1986308"/>
              <a:gd name="connsiteX2" fmla="*/ 2216440 w 2240316"/>
              <a:gd name="connsiteY2" fmla="*/ 1982196 h 1986308"/>
              <a:gd name="connsiteX3" fmla="*/ 0 w 2240316"/>
              <a:gd name="connsiteY3" fmla="*/ 1986308 h 1986308"/>
              <a:gd name="connsiteX4" fmla="*/ 193128 w 2240316"/>
              <a:gd name="connsiteY4" fmla="*/ 457564 h 1986308"/>
              <a:gd name="connsiteX0" fmla="*/ 193128 w 2240316"/>
              <a:gd name="connsiteY0" fmla="*/ 457564 h 1992241"/>
              <a:gd name="connsiteX1" fmla="*/ 2240316 w 2240316"/>
              <a:gd name="connsiteY1" fmla="*/ 0 h 1992241"/>
              <a:gd name="connsiteX2" fmla="*/ 2227670 w 2240316"/>
              <a:gd name="connsiteY2" fmla="*/ 1992241 h 1992241"/>
              <a:gd name="connsiteX3" fmla="*/ 0 w 2240316"/>
              <a:gd name="connsiteY3" fmla="*/ 1986308 h 1992241"/>
              <a:gd name="connsiteX4" fmla="*/ 193128 w 2240316"/>
              <a:gd name="connsiteY4" fmla="*/ 457564 h 1992241"/>
              <a:gd name="connsiteX0" fmla="*/ 193128 w 2240316"/>
              <a:gd name="connsiteY0" fmla="*/ 457564 h 1992241"/>
              <a:gd name="connsiteX1" fmla="*/ 2240316 w 2240316"/>
              <a:gd name="connsiteY1" fmla="*/ 0 h 1992241"/>
              <a:gd name="connsiteX2" fmla="*/ 2227670 w 2240316"/>
              <a:gd name="connsiteY2" fmla="*/ 1992241 h 1992241"/>
              <a:gd name="connsiteX3" fmla="*/ 0 w 2240316"/>
              <a:gd name="connsiteY3" fmla="*/ 1986308 h 1992241"/>
              <a:gd name="connsiteX4" fmla="*/ 193128 w 2240316"/>
              <a:gd name="connsiteY4" fmla="*/ 457564 h 1992241"/>
              <a:gd name="connsiteX0" fmla="*/ 193128 w 2240316"/>
              <a:gd name="connsiteY0" fmla="*/ 457564 h 1987219"/>
              <a:gd name="connsiteX1" fmla="*/ 2240316 w 2240316"/>
              <a:gd name="connsiteY1" fmla="*/ 0 h 1987219"/>
              <a:gd name="connsiteX2" fmla="*/ 2231413 w 2240316"/>
              <a:gd name="connsiteY2" fmla="*/ 1987219 h 1987219"/>
              <a:gd name="connsiteX3" fmla="*/ 0 w 2240316"/>
              <a:gd name="connsiteY3" fmla="*/ 1986308 h 1987219"/>
              <a:gd name="connsiteX4" fmla="*/ 193128 w 2240316"/>
              <a:gd name="connsiteY4" fmla="*/ 457564 h 1987219"/>
              <a:gd name="connsiteX0" fmla="*/ 193128 w 2242506"/>
              <a:gd name="connsiteY0" fmla="*/ 457564 h 1987219"/>
              <a:gd name="connsiteX1" fmla="*/ 2240316 w 2242506"/>
              <a:gd name="connsiteY1" fmla="*/ 0 h 1987219"/>
              <a:gd name="connsiteX2" fmla="*/ 2241403 w 2242506"/>
              <a:gd name="connsiteY2" fmla="*/ 1987219 h 1987219"/>
              <a:gd name="connsiteX3" fmla="*/ 0 w 2242506"/>
              <a:gd name="connsiteY3" fmla="*/ 1986308 h 1987219"/>
              <a:gd name="connsiteX4" fmla="*/ 193128 w 2242506"/>
              <a:gd name="connsiteY4" fmla="*/ 457564 h 1987219"/>
              <a:gd name="connsiteX0" fmla="*/ 170294 w 2219672"/>
              <a:gd name="connsiteY0" fmla="*/ 457564 h 1987219"/>
              <a:gd name="connsiteX1" fmla="*/ 2217482 w 2219672"/>
              <a:gd name="connsiteY1" fmla="*/ 0 h 1987219"/>
              <a:gd name="connsiteX2" fmla="*/ 2218569 w 2219672"/>
              <a:gd name="connsiteY2" fmla="*/ 1987219 h 1987219"/>
              <a:gd name="connsiteX3" fmla="*/ 0 w 2219672"/>
              <a:gd name="connsiteY3" fmla="*/ 1807589 h 1987219"/>
              <a:gd name="connsiteX4" fmla="*/ 170294 w 2219672"/>
              <a:gd name="connsiteY4" fmla="*/ 457564 h 1987219"/>
              <a:gd name="connsiteX0" fmla="*/ 170294 w 2219672"/>
              <a:gd name="connsiteY0" fmla="*/ 457564 h 1839137"/>
              <a:gd name="connsiteX1" fmla="*/ 2217482 w 2219672"/>
              <a:gd name="connsiteY1" fmla="*/ 0 h 1839137"/>
              <a:gd name="connsiteX2" fmla="*/ 2218569 w 2219672"/>
              <a:gd name="connsiteY2" fmla="*/ 1839137 h 1839137"/>
              <a:gd name="connsiteX3" fmla="*/ 0 w 2219672"/>
              <a:gd name="connsiteY3" fmla="*/ 1807589 h 1839137"/>
              <a:gd name="connsiteX4" fmla="*/ 170294 w 2219672"/>
              <a:gd name="connsiteY4" fmla="*/ 457564 h 1839137"/>
              <a:gd name="connsiteX0" fmla="*/ 170294 w 2217482"/>
              <a:gd name="connsiteY0" fmla="*/ 457564 h 1807589"/>
              <a:gd name="connsiteX1" fmla="*/ 2217482 w 2217482"/>
              <a:gd name="connsiteY1" fmla="*/ 0 h 1807589"/>
              <a:gd name="connsiteX2" fmla="*/ 2210958 w 2217482"/>
              <a:gd name="connsiteY2" fmla="*/ 1803393 h 1807589"/>
              <a:gd name="connsiteX3" fmla="*/ 0 w 2217482"/>
              <a:gd name="connsiteY3" fmla="*/ 1807589 h 1807589"/>
              <a:gd name="connsiteX4" fmla="*/ 170294 w 2217482"/>
              <a:gd name="connsiteY4" fmla="*/ 457564 h 1807589"/>
              <a:gd name="connsiteX0" fmla="*/ 170294 w 2217482"/>
              <a:gd name="connsiteY0" fmla="*/ 457564 h 1807589"/>
              <a:gd name="connsiteX1" fmla="*/ 2217482 w 2217482"/>
              <a:gd name="connsiteY1" fmla="*/ 0 h 1807589"/>
              <a:gd name="connsiteX2" fmla="*/ 2210958 w 2217482"/>
              <a:gd name="connsiteY2" fmla="*/ 1803393 h 1807589"/>
              <a:gd name="connsiteX3" fmla="*/ 0 w 2217482"/>
              <a:gd name="connsiteY3" fmla="*/ 1807589 h 1807589"/>
              <a:gd name="connsiteX4" fmla="*/ 170294 w 2217482"/>
              <a:gd name="connsiteY4" fmla="*/ 457564 h 1807589"/>
              <a:gd name="connsiteX0" fmla="*/ 170294 w 2217482"/>
              <a:gd name="connsiteY0" fmla="*/ 457564 h 1807589"/>
              <a:gd name="connsiteX1" fmla="*/ 2217482 w 2217482"/>
              <a:gd name="connsiteY1" fmla="*/ 0 h 1807589"/>
              <a:gd name="connsiteX2" fmla="*/ 2213057 w 2217482"/>
              <a:gd name="connsiteY2" fmla="*/ 1803393 h 1807589"/>
              <a:gd name="connsiteX3" fmla="*/ 0 w 2217482"/>
              <a:gd name="connsiteY3" fmla="*/ 1807589 h 1807589"/>
              <a:gd name="connsiteX4" fmla="*/ 170294 w 2217482"/>
              <a:gd name="connsiteY4" fmla="*/ 457564 h 1807589"/>
              <a:gd name="connsiteX0" fmla="*/ 170294 w 2224329"/>
              <a:gd name="connsiteY0" fmla="*/ 457564 h 1807589"/>
              <a:gd name="connsiteX1" fmla="*/ 2217482 w 2224329"/>
              <a:gd name="connsiteY1" fmla="*/ 0 h 1807589"/>
              <a:gd name="connsiteX2" fmla="*/ 2223552 w 2224329"/>
              <a:gd name="connsiteY2" fmla="*/ 1803393 h 1807589"/>
              <a:gd name="connsiteX3" fmla="*/ 0 w 2224329"/>
              <a:gd name="connsiteY3" fmla="*/ 1807589 h 1807589"/>
              <a:gd name="connsiteX4" fmla="*/ 170294 w 2224329"/>
              <a:gd name="connsiteY4" fmla="*/ 457564 h 1807589"/>
              <a:gd name="connsiteX0" fmla="*/ 170294 w 2225878"/>
              <a:gd name="connsiteY0" fmla="*/ 457564 h 1807589"/>
              <a:gd name="connsiteX1" fmla="*/ 2225878 w 2225878"/>
              <a:gd name="connsiteY1" fmla="*/ 0 h 1807589"/>
              <a:gd name="connsiteX2" fmla="*/ 2223552 w 2225878"/>
              <a:gd name="connsiteY2" fmla="*/ 1803393 h 1807589"/>
              <a:gd name="connsiteX3" fmla="*/ 0 w 2225878"/>
              <a:gd name="connsiteY3" fmla="*/ 1807589 h 1807589"/>
              <a:gd name="connsiteX4" fmla="*/ 170294 w 2225878"/>
              <a:gd name="connsiteY4" fmla="*/ 457564 h 1807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25878" h="1807589">
                <a:moveTo>
                  <a:pt x="170294" y="457564"/>
                </a:moveTo>
                <a:lnTo>
                  <a:pt x="2225878" y="0"/>
                </a:lnTo>
                <a:cubicBezTo>
                  <a:pt x="2221663" y="664080"/>
                  <a:pt x="2227767" y="1139313"/>
                  <a:pt x="2223552" y="1803393"/>
                </a:cubicBezTo>
                <a:lnTo>
                  <a:pt x="0" y="1807589"/>
                </a:lnTo>
                <a:lnTo>
                  <a:pt x="170294" y="457564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lnSpc>
                <a:spcPts val="1200"/>
              </a:lnSpc>
              <a:buNone/>
              <a:defRPr sz="1400" i="1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r>
              <a:rPr lang="de-AT" dirty="0" smtClean="0"/>
              <a:t>Falls gewünscht: Bild in den </a:t>
            </a:r>
            <a:br>
              <a:rPr lang="de-AT" dirty="0" smtClean="0"/>
            </a:br>
            <a:r>
              <a:rPr lang="de-AT" dirty="0" smtClean="0"/>
              <a:t>Apostroph-Rahmen laden (Klick)</a:t>
            </a:r>
            <a:endParaRPr lang="de-AT" dirty="0"/>
          </a:p>
        </p:txBody>
      </p:sp>
      <p:sp>
        <p:nvSpPr>
          <p:cNvPr id="9" name="Textplatzhalter 21"/>
          <p:cNvSpPr>
            <a:spLocks noGrp="1"/>
          </p:cNvSpPr>
          <p:nvPr>
            <p:ph type="body" sz="quarter" idx="10"/>
          </p:nvPr>
        </p:nvSpPr>
        <p:spPr>
          <a:xfrm>
            <a:off x="1468582" y="2170416"/>
            <a:ext cx="4868523" cy="35194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527734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ostroph und Text Li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474124" y="1623609"/>
            <a:ext cx="9144000" cy="43794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smtClean="0"/>
              <a:t>Überschrift</a:t>
            </a:r>
            <a:endParaRPr lang="de-AT" dirty="0"/>
          </a:p>
        </p:txBody>
      </p:sp>
      <p:sp>
        <p:nvSpPr>
          <p:cNvPr id="6" name="Bildplatzhalter 23"/>
          <p:cNvSpPr>
            <a:spLocks noGrp="1"/>
          </p:cNvSpPr>
          <p:nvPr>
            <p:ph type="pic" sz="quarter" idx="15" hasCustomPrompt="1"/>
          </p:nvPr>
        </p:nvSpPr>
        <p:spPr>
          <a:xfrm>
            <a:off x="6337105" y="3318107"/>
            <a:ext cx="5877063" cy="3557059"/>
          </a:xfrm>
          <a:custGeom>
            <a:avLst/>
            <a:gdLst>
              <a:gd name="connsiteX0" fmla="*/ 0 w 914400"/>
              <a:gd name="connsiteY0" fmla="*/ 0 h 914400"/>
              <a:gd name="connsiteX1" fmla="*/ 914400 w 914400"/>
              <a:gd name="connsiteY1" fmla="*/ 0 h 914400"/>
              <a:gd name="connsiteX2" fmla="*/ 914400 w 914400"/>
              <a:gd name="connsiteY2" fmla="*/ 914400 h 914400"/>
              <a:gd name="connsiteX3" fmla="*/ 0 w 914400"/>
              <a:gd name="connsiteY3" fmla="*/ 914400 h 914400"/>
              <a:gd name="connsiteX4" fmla="*/ 0 w 914400"/>
              <a:gd name="connsiteY4" fmla="*/ 0 h 914400"/>
              <a:gd name="connsiteX0" fmla="*/ 1737360 w 2651760"/>
              <a:gd name="connsiteY0" fmla="*/ 0 h 1981200"/>
              <a:gd name="connsiteX1" fmla="*/ 2651760 w 2651760"/>
              <a:gd name="connsiteY1" fmla="*/ 0 h 1981200"/>
              <a:gd name="connsiteX2" fmla="*/ 2651760 w 2651760"/>
              <a:gd name="connsiteY2" fmla="*/ 914400 h 1981200"/>
              <a:gd name="connsiteX3" fmla="*/ 0 w 2651760"/>
              <a:gd name="connsiteY3" fmla="*/ 1981200 h 1981200"/>
              <a:gd name="connsiteX4" fmla="*/ 1737360 w 2651760"/>
              <a:gd name="connsiteY4" fmla="*/ 0 h 1981200"/>
              <a:gd name="connsiteX0" fmla="*/ 1737360 w 2865120"/>
              <a:gd name="connsiteY0" fmla="*/ 0 h 2164080"/>
              <a:gd name="connsiteX1" fmla="*/ 2651760 w 2865120"/>
              <a:gd name="connsiteY1" fmla="*/ 0 h 2164080"/>
              <a:gd name="connsiteX2" fmla="*/ 2865120 w 2865120"/>
              <a:gd name="connsiteY2" fmla="*/ 2164080 h 2164080"/>
              <a:gd name="connsiteX3" fmla="*/ 0 w 2865120"/>
              <a:gd name="connsiteY3" fmla="*/ 1981200 h 2164080"/>
              <a:gd name="connsiteX4" fmla="*/ 1737360 w 2865120"/>
              <a:gd name="connsiteY4" fmla="*/ 0 h 2164080"/>
              <a:gd name="connsiteX0" fmla="*/ 1433924 w 2865120"/>
              <a:gd name="connsiteY0" fmla="*/ 0 h 2261998"/>
              <a:gd name="connsiteX1" fmla="*/ 2651760 w 2865120"/>
              <a:gd name="connsiteY1" fmla="*/ 97918 h 2261998"/>
              <a:gd name="connsiteX2" fmla="*/ 2865120 w 2865120"/>
              <a:gd name="connsiteY2" fmla="*/ 2261998 h 2261998"/>
              <a:gd name="connsiteX3" fmla="*/ 0 w 2865120"/>
              <a:gd name="connsiteY3" fmla="*/ 2079118 h 2261998"/>
              <a:gd name="connsiteX4" fmla="*/ 1433924 w 2865120"/>
              <a:gd name="connsiteY4" fmla="*/ 0 h 2261998"/>
              <a:gd name="connsiteX0" fmla="*/ 1287967 w 2865120"/>
              <a:gd name="connsiteY0" fmla="*/ 0 h 2365069"/>
              <a:gd name="connsiteX1" fmla="*/ 2651760 w 2865120"/>
              <a:gd name="connsiteY1" fmla="*/ 200989 h 2365069"/>
              <a:gd name="connsiteX2" fmla="*/ 2865120 w 2865120"/>
              <a:gd name="connsiteY2" fmla="*/ 2365069 h 2365069"/>
              <a:gd name="connsiteX3" fmla="*/ 0 w 2865120"/>
              <a:gd name="connsiteY3" fmla="*/ 2182189 h 2365069"/>
              <a:gd name="connsiteX4" fmla="*/ 1287967 w 2865120"/>
              <a:gd name="connsiteY4" fmla="*/ 0 h 2365069"/>
              <a:gd name="connsiteX0" fmla="*/ 193128 w 2865120"/>
              <a:gd name="connsiteY0" fmla="*/ 447391 h 2164080"/>
              <a:gd name="connsiteX1" fmla="*/ 2651760 w 2865120"/>
              <a:gd name="connsiteY1" fmla="*/ 0 h 2164080"/>
              <a:gd name="connsiteX2" fmla="*/ 2865120 w 2865120"/>
              <a:gd name="connsiteY2" fmla="*/ 2164080 h 2164080"/>
              <a:gd name="connsiteX3" fmla="*/ 0 w 2865120"/>
              <a:gd name="connsiteY3" fmla="*/ 1981200 h 2164080"/>
              <a:gd name="connsiteX4" fmla="*/ 193128 w 2865120"/>
              <a:gd name="connsiteY4" fmla="*/ 447391 h 2164080"/>
              <a:gd name="connsiteX0" fmla="*/ 193128 w 2865120"/>
              <a:gd name="connsiteY0" fmla="*/ 452456 h 2169145"/>
              <a:gd name="connsiteX1" fmla="*/ 2228925 w 2865120"/>
              <a:gd name="connsiteY1" fmla="*/ 0 h 2169145"/>
              <a:gd name="connsiteX2" fmla="*/ 2865120 w 2865120"/>
              <a:gd name="connsiteY2" fmla="*/ 2169145 h 2169145"/>
              <a:gd name="connsiteX3" fmla="*/ 0 w 2865120"/>
              <a:gd name="connsiteY3" fmla="*/ 1986265 h 2169145"/>
              <a:gd name="connsiteX4" fmla="*/ 193128 w 2865120"/>
              <a:gd name="connsiteY4" fmla="*/ 452456 h 2169145"/>
              <a:gd name="connsiteX0" fmla="*/ 363017 w 2865120"/>
              <a:gd name="connsiteY0" fmla="*/ 457521 h 2169145"/>
              <a:gd name="connsiteX1" fmla="*/ 2228925 w 2865120"/>
              <a:gd name="connsiteY1" fmla="*/ 0 h 2169145"/>
              <a:gd name="connsiteX2" fmla="*/ 2865120 w 2865120"/>
              <a:gd name="connsiteY2" fmla="*/ 2169145 h 2169145"/>
              <a:gd name="connsiteX3" fmla="*/ 0 w 2865120"/>
              <a:gd name="connsiteY3" fmla="*/ 1986265 h 2169145"/>
              <a:gd name="connsiteX4" fmla="*/ 363017 w 2865120"/>
              <a:gd name="connsiteY4" fmla="*/ 457521 h 2169145"/>
              <a:gd name="connsiteX0" fmla="*/ 193128 w 2865120"/>
              <a:gd name="connsiteY0" fmla="*/ 457521 h 2169145"/>
              <a:gd name="connsiteX1" fmla="*/ 2228925 w 2865120"/>
              <a:gd name="connsiteY1" fmla="*/ 0 h 2169145"/>
              <a:gd name="connsiteX2" fmla="*/ 2865120 w 2865120"/>
              <a:gd name="connsiteY2" fmla="*/ 2169145 h 2169145"/>
              <a:gd name="connsiteX3" fmla="*/ 0 w 2865120"/>
              <a:gd name="connsiteY3" fmla="*/ 1986265 h 2169145"/>
              <a:gd name="connsiteX4" fmla="*/ 193128 w 2865120"/>
              <a:gd name="connsiteY4" fmla="*/ 457521 h 2169145"/>
              <a:gd name="connsiteX0" fmla="*/ 193128 w 2865120"/>
              <a:gd name="connsiteY0" fmla="*/ 432194 h 2143818"/>
              <a:gd name="connsiteX1" fmla="*/ 2247802 w 2865120"/>
              <a:gd name="connsiteY1" fmla="*/ 0 h 2143818"/>
              <a:gd name="connsiteX2" fmla="*/ 2865120 w 2865120"/>
              <a:gd name="connsiteY2" fmla="*/ 2143818 h 2143818"/>
              <a:gd name="connsiteX3" fmla="*/ 0 w 2865120"/>
              <a:gd name="connsiteY3" fmla="*/ 1960938 h 2143818"/>
              <a:gd name="connsiteX4" fmla="*/ 193128 w 2865120"/>
              <a:gd name="connsiteY4" fmla="*/ 432194 h 2143818"/>
              <a:gd name="connsiteX0" fmla="*/ 193128 w 2865120"/>
              <a:gd name="connsiteY0" fmla="*/ 462587 h 2174211"/>
              <a:gd name="connsiteX1" fmla="*/ 2247802 w 2865120"/>
              <a:gd name="connsiteY1" fmla="*/ 0 h 2174211"/>
              <a:gd name="connsiteX2" fmla="*/ 2865120 w 2865120"/>
              <a:gd name="connsiteY2" fmla="*/ 2174211 h 2174211"/>
              <a:gd name="connsiteX3" fmla="*/ 0 w 2865120"/>
              <a:gd name="connsiteY3" fmla="*/ 1991331 h 2174211"/>
              <a:gd name="connsiteX4" fmla="*/ 193128 w 2865120"/>
              <a:gd name="connsiteY4" fmla="*/ 462587 h 2174211"/>
              <a:gd name="connsiteX0" fmla="*/ 193128 w 2295049"/>
              <a:gd name="connsiteY0" fmla="*/ 462587 h 2037444"/>
              <a:gd name="connsiteX1" fmla="*/ 2247802 w 2295049"/>
              <a:gd name="connsiteY1" fmla="*/ 0 h 2037444"/>
              <a:gd name="connsiteX2" fmla="*/ 2295049 w 2295049"/>
              <a:gd name="connsiteY2" fmla="*/ 2037444 h 2037444"/>
              <a:gd name="connsiteX3" fmla="*/ 0 w 2295049"/>
              <a:gd name="connsiteY3" fmla="*/ 1991331 h 2037444"/>
              <a:gd name="connsiteX4" fmla="*/ 193128 w 2295049"/>
              <a:gd name="connsiteY4" fmla="*/ 462587 h 2037444"/>
              <a:gd name="connsiteX0" fmla="*/ 193128 w 2295049"/>
              <a:gd name="connsiteY0" fmla="*/ 372181 h 1947038"/>
              <a:gd name="connsiteX1" fmla="*/ 2244059 w 2295049"/>
              <a:gd name="connsiteY1" fmla="*/ 0 h 1947038"/>
              <a:gd name="connsiteX2" fmla="*/ 2295049 w 2295049"/>
              <a:gd name="connsiteY2" fmla="*/ 1947038 h 1947038"/>
              <a:gd name="connsiteX3" fmla="*/ 0 w 2295049"/>
              <a:gd name="connsiteY3" fmla="*/ 1900925 h 1947038"/>
              <a:gd name="connsiteX4" fmla="*/ 193128 w 2295049"/>
              <a:gd name="connsiteY4" fmla="*/ 372181 h 1947038"/>
              <a:gd name="connsiteX0" fmla="*/ 193128 w 2295049"/>
              <a:gd name="connsiteY0" fmla="*/ 457564 h 2032421"/>
              <a:gd name="connsiteX1" fmla="*/ 2240316 w 2295049"/>
              <a:gd name="connsiteY1" fmla="*/ 0 h 2032421"/>
              <a:gd name="connsiteX2" fmla="*/ 2295049 w 2295049"/>
              <a:gd name="connsiteY2" fmla="*/ 2032421 h 2032421"/>
              <a:gd name="connsiteX3" fmla="*/ 0 w 2295049"/>
              <a:gd name="connsiteY3" fmla="*/ 1986308 h 2032421"/>
              <a:gd name="connsiteX4" fmla="*/ 193128 w 2295049"/>
              <a:gd name="connsiteY4" fmla="*/ 457564 h 2032421"/>
              <a:gd name="connsiteX0" fmla="*/ 193128 w 2240316"/>
              <a:gd name="connsiteY0" fmla="*/ 457564 h 1986308"/>
              <a:gd name="connsiteX1" fmla="*/ 2240316 w 2240316"/>
              <a:gd name="connsiteY1" fmla="*/ 0 h 1986308"/>
              <a:gd name="connsiteX2" fmla="*/ 2223926 w 2240316"/>
              <a:gd name="connsiteY2" fmla="*/ 1962106 h 1986308"/>
              <a:gd name="connsiteX3" fmla="*/ 0 w 2240316"/>
              <a:gd name="connsiteY3" fmla="*/ 1986308 h 1986308"/>
              <a:gd name="connsiteX4" fmla="*/ 193128 w 2240316"/>
              <a:gd name="connsiteY4" fmla="*/ 457564 h 1986308"/>
              <a:gd name="connsiteX0" fmla="*/ 193128 w 2240316"/>
              <a:gd name="connsiteY0" fmla="*/ 457564 h 1986308"/>
              <a:gd name="connsiteX1" fmla="*/ 2240316 w 2240316"/>
              <a:gd name="connsiteY1" fmla="*/ 0 h 1986308"/>
              <a:gd name="connsiteX2" fmla="*/ 2216440 w 2240316"/>
              <a:gd name="connsiteY2" fmla="*/ 1982196 h 1986308"/>
              <a:gd name="connsiteX3" fmla="*/ 0 w 2240316"/>
              <a:gd name="connsiteY3" fmla="*/ 1986308 h 1986308"/>
              <a:gd name="connsiteX4" fmla="*/ 193128 w 2240316"/>
              <a:gd name="connsiteY4" fmla="*/ 457564 h 1986308"/>
              <a:gd name="connsiteX0" fmla="*/ 193128 w 2240316"/>
              <a:gd name="connsiteY0" fmla="*/ 457564 h 1992241"/>
              <a:gd name="connsiteX1" fmla="*/ 2240316 w 2240316"/>
              <a:gd name="connsiteY1" fmla="*/ 0 h 1992241"/>
              <a:gd name="connsiteX2" fmla="*/ 2227670 w 2240316"/>
              <a:gd name="connsiteY2" fmla="*/ 1992241 h 1992241"/>
              <a:gd name="connsiteX3" fmla="*/ 0 w 2240316"/>
              <a:gd name="connsiteY3" fmla="*/ 1986308 h 1992241"/>
              <a:gd name="connsiteX4" fmla="*/ 193128 w 2240316"/>
              <a:gd name="connsiteY4" fmla="*/ 457564 h 1992241"/>
              <a:gd name="connsiteX0" fmla="*/ 193128 w 2240316"/>
              <a:gd name="connsiteY0" fmla="*/ 457564 h 1992241"/>
              <a:gd name="connsiteX1" fmla="*/ 2240316 w 2240316"/>
              <a:gd name="connsiteY1" fmla="*/ 0 h 1992241"/>
              <a:gd name="connsiteX2" fmla="*/ 2227670 w 2240316"/>
              <a:gd name="connsiteY2" fmla="*/ 1992241 h 1992241"/>
              <a:gd name="connsiteX3" fmla="*/ 0 w 2240316"/>
              <a:gd name="connsiteY3" fmla="*/ 1986308 h 1992241"/>
              <a:gd name="connsiteX4" fmla="*/ 193128 w 2240316"/>
              <a:gd name="connsiteY4" fmla="*/ 457564 h 1992241"/>
              <a:gd name="connsiteX0" fmla="*/ 193128 w 2240316"/>
              <a:gd name="connsiteY0" fmla="*/ 457564 h 1987219"/>
              <a:gd name="connsiteX1" fmla="*/ 2240316 w 2240316"/>
              <a:gd name="connsiteY1" fmla="*/ 0 h 1987219"/>
              <a:gd name="connsiteX2" fmla="*/ 2231413 w 2240316"/>
              <a:gd name="connsiteY2" fmla="*/ 1987219 h 1987219"/>
              <a:gd name="connsiteX3" fmla="*/ 0 w 2240316"/>
              <a:gd name="connsiteY3" fmla="*/ 1986308 h 1987219"/>
              <a:gd name="connsiteX4" fmla="*/ 193128 w 2240316"/>
              <a:gd name="connsiteY4" fmla="*/ 457564 h 1987219"/>
              <a:gd name="connsiteX0" fmla="*/ 193128 w 2242506"/>
              <a:gd name="connsiteY0" fmla="*/ 457564 h 1987219"/>
              <a:gd name="connsiteX1" fmla="*/ 2240316 w 2242506"/>
              <a:gd name="connsiteY1" fmla="*/ 0 h 1987219"/>
              <a:gd name="connsiteX2" fmla="*/ 2241403 w 2242506"/>
              <a:gd name="connsiteY2" fmla="*/ 1987219 h 1987219"/>
              <a:gd name="connsiteX3" fmla="*/ 0 w 2242506"/>
              <a:gd name="connsiteY3" fmla="*/ 1986308 h 1987219"/>
              <a:gd name="connsiteX4" fmla="*/ 193128 w 2242506"/>
              <a:gd name="connsiteY4" fmla="*/ 457564 h 1987219"/>
              <a:gd name="connsiteX0" fmla="*/ 170294 w 2219672"/>
              <a:gd name="connsiteY0" fmla="*/ 457564 h 1987219"/>
              <a:gd name="connsiteX1" fmla="*/ 2217482 w 2219672"/>
              <a:gd name="connsiteY1" fmla="*/ 0 h 1987219"/>
              <a:gd name="connsiteX2" fmla="*/ 2218569 w 2219672"/>
              <a:gd name="connsiteY2" fmla="*/ 1987219 h 1987219"/>
              <a:gd name="connsiteX3" fmla="*/ 0 w 2219672"/>
              <a:gd name="connsiteY3" fmla="*/ 1807589 h 1987219"/>
              <a:gd name="connsiteX4" fmla="*/ 170294 w 2219672"/>
              <a:gd name="connsiteY4" fmla="*/ 457564 h 1987219"/>
              <a:gd name="connsiteX0" fmla="*/ 170294 w 2219672"/>
              <a:gd name="connsiteY0" fmla="*/ 457564 h 1839137"/>
              <a:gd name="connsiteX1" fmla="*/ 2217482 w 2219672"/>
              <a:gd name="connsiteY1" fmla="*/ 0 h 1839137"/>
              <a:gd name="connsiteX2" fmla="*/ 2218569 w 2219672"/>
              <a:gd name="connsiteY2" fmla="*/ 1839137 h 1839137"/>
              <a:gd name="connsiteX3" fmla="*/ 0 w 2219672"/>
              <a:gd name="connsiteY3" fmla="*/ 1807589 h 1839137"/>
              <a:gd name="connsiteX4" fmla="*/ 170294 w 2219672"/>
              <a:gd name="connsiteY4" fmla="*/ 457564 h 1839137"/>
              <a:gd name="connsiteX0" fmla="*/ 170294 w 2217482"/>
              <a:gd name="connsiteY0" fmla="*/ 457564 h 1807589"/>
              <a:gd name="connsiteX1" fmla="*/ 2217482 w 2217482"/>
              <a:gd name="connsiteY1" fmla="*/ 0 h 1807589"/>
              <a:gd name="connsiteX2" fmla="*/ 2210958 w 2217482"/>
              <a:gd name="connsiteY2" fmla="*/ 1803393 h 1807589"/>
              <a:gd name="connsiteX3" fmla="*/ 0 w 2217482"/>
              <a:gd name="connsiteY3" fmla="*/ 1807589 h 1807589"/>
              <a:gd name="connsiteX4" fmla="*/ 170294 w 2217482"/>
              <a:gd name="connsiteY4" fmla="*/ 457564 h 1807589"/>
              <a:gd name="connsiteX0" fmla="*/ 170294 w 2217482"/>
              <a:gd name="connsiteY0" fmla="*/ 457564 h 1807589"/>
              <a:gd name="connsiteX1" fmla="*/ 2217482 w 2217482"/>
              <a:gd name="connsiteY1" fmla="*/ 0 h 1807589"/>
              <a:gd name="connsiteX2" fmla="*/ 2210958 w 2217482"/>
              <a:gd name="connsiteY2" fmla="*/ 1803393 h 1807589"/>
              <a:gd name="connsiteX3" fmla="*/ 0 w 2217482"/>
              <a:gd name="connsiteY3" fmla="*/ 1807589 h 1807589"/>
              <a:gd name="connsiteX4" fmla="*/ 170294 w 2217482"/>
              <a:gd name="connsiteY4" fmla="*/ 457564 h 1807589"/>
              <a:gd name="connsiteX0" fmla="*/ 170294 w 2217482"/>
              <a:gd name="connsiteY0" fmla="*/ 457564 h 1807589"/>
              <a:gd name="connsiteX1" fmla="*/ 2217482 w 2217482"/>
              <a:gd name="connsiteY1" fmla="*/ 0 h 1807589"/>
              <a:gd name="connsiteX2" fmla="*/ 2213057 w 2217482"/>
              <a:gd name="connsiteY2" fmla="*/ 1803393 h 1807589"/>
              <a:gd name="connsiteX3" fmla="*/ 0 w 2217482"/>
              <a:gd name="connsiteY3" fmla="*/ 1807589 h 1807589"/>
              <a:gd name="connsiteX4" fmla="*/ 170294 w 2217482"/>
              <a:gd name="connsiteY4" fmla="*/ 457564 h 1807589"/>
              <a:gd name="connsiteX0" fmla="*/ 170294 w 2224329"/>
              <a:gd name="connsiteY0" fmla="*/ 457564 h 1807589"/>
              <a:gd name="connsiteX1" fmla="*/ 2217482 w 2224329"/>
              <a:gd name="connsiteY1" fmla="*/ 0 h 1807589"/>
              <a:gd name="connsiteX2" fmla="*/ 2223552 w 2224329"/>
              <a:gd name="connsiteY2" fmla="*/ 1803393 h 1807589"/>
              <a:gd name="connsiteX3" fmla="*/ 0 w 2224329"/>
              <a:gd name="connsiteY3" fmla="*/ 1807589 h 1807589"/>
              <a:gd name="connsiteX4" fmla="*/ 170294 w 2224329"/>
              <a:gd name="connsiteY4" fmla="*/ 457564 h 1807589"/>
              <a:gd name="connsiteX0" fmla="*/ 170294 w 2225878"/>
              <a:gd name="connsiteY0" fmla="*/ 457564 h 1807589"/>
              <a:gd name="connsiteX1" fmla="*/ 2225878 w 2225878"/>
              <a:gd name="connsiteY1" fmla="*/ 0 h 1807589"/>
              <a:gd name="connsiteX2" fmla="*/ 2223552 w 2225878"/>
              <a:gd name="connsiteY2" fmla="*/ 1803393 h 1807589"/>
              <a:gd name="connsiteX3" fmla="*/ 0 w 2225878"/>
              <a:gd name="connsiteY3" fmla="*/ 1807589 h 1807589"/>
              <a:gd name="connsiteX4" fmla="*/ 170294 w 2225878"/>
              <a:gd name="connsiteY4" fmla="*/ 457564 h 1807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25878" h="1807589">
                <a:moveTo>
                  <a:pt x="170294" y="457564"/>
                </a:moveTo>
                <a:lnTo>
                  <a:pt x="2225878" y="0"/>
                </a:lnTo>
                <a:cubicBezTo>
                  <a:pt x="2221663" y="664080"/>
                  <a:pt x="2227767" y="1139313"/>
                  <a:pt x="2223552" y="1803393"/>
                </a:cubicBezTo>
                <a:lnTo>
                  <a:pt x="0" y="1807589"/>
                </a:lnTo>
                <a:lnTo>
                  <a:pt x="170294" y="457564"/>
                </a:lnTo>
                <a:close/>
              </a:path>
            </a:pathLst>
          </a:custGeom>
          <a:solidFill>
            <a:schemeClr val="accent6"/>
          </a:solidFill>
        </p:spPr>
        <p:txBody>
          <a:bodyPr/>
          <a:lstStyle>
            <a:lvl1pPr marL="0" indent="0">
              <a:lnSpc>
                <a:spcPts val="1200"/>
              </a:lnSpc>
              <a:buNone/>
              <a:defRPr sz="1400" i="1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r>
              <a:rPr lang="de-AT" dirty="0" smtClean="0"/>
              <a:t>Falls gewünscht: Bild in den </a:t>
            </a:r>
            <a:br>
              <a:rPr lang="de-AT" dirty="0" smtClean="0"/>
            </a:br>
            <a:r>
              <a:rPr lang="de-AT" dirty="0" smtClean="0"/>
              <a:t>Apostroph-Rahmen laden (Klick)</a:t>
            </a:r>
            <a:endParaRPr lang="de-AT" dirty="0"/>
          </a:p>
        </p:txBody>
      </p:sp>
      <p:sp>
        <p:nvSpPr>
          <p:cNvPr id="10" name="Textplatzhalter 21"/>
          <p:cNvSpPr>
            <a:spLocks noGrp="1"/>
          </p:cNvSpPr>
          <p:nvPr>
            <p:ph type="body" sz="quarter" idx="10"/>
          </p:nvPr>
        </p:nvSpPr>
        <p:spPr>
          <a:xfrm>
            <a:off x="1468582" y="2170416"/>
            <a:ext cx="4868523" cy="35194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8826418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Türk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474124" y="1623609"/>
            <a:ext cx="6221402" cy="43794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smtClean="0"/>
              <a:t>Überschrift</a:t>
            </a:r>
            <a:endParaRPr lang="de-AT" dirty="0"/>
          </a:p>
        </p:txBody>
      </p:sp>
      <p:sp>
        <p:nvSpPr>
          <p:cNvPr id="22" name="Textplatzhalter 21"/>
          <p:cNvSpPr>
            <a:spLocks noGrp="1"/>
          </p:cNvSpPr>
          <p:nvPr>
            <p:ph type="body" sz="quarter" idx="10"/>
          </p:nvPr>
        </p:nvSpPr>
        <p:spPr>
          <a:xfrm>
            <a:off x="1474124" y="2146232"/>
            <a:ext cx="6608762" cy="35194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636414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P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474124" y="1623609"/>
            <a:ext cx="6221402" cy="43794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1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smtClean="0"/>
              <a:t>Überschrift</a:t>
            </a:r>
            <a:endParaRPr lang="de-AT" dirty="0"/>
          </a:p>
        </p:txBody>
      </p:sp>
      <p:sp>
        <p:nvSpPr>
          <p:cNvPr id="5" name="Textplatzhalter 21"/>
          <p:cNvSpPr>
            <a:spLocks noGrp="1"/>
          </p:cNvSpPr>
          <p:nvPr>
            <p:ph type="body" sz="quarter" idx="10" hasCustomPrompt="1"/>
          </p:nvPr>
        </p:nvSpPr>
        <p:spPr>
          <a:xfrm>
            <a:off x="1474124" y="2146232"/>
            <a:ext cx="6608762" cy="35194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AT" dirty="0" smtClean="0"/>
              <a:t>Text durch Klicken bearbeiten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547028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Dunk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474124" y="1623609"/>
            <a:ext cx="6221402" cy="43794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1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smtClean="0"/>
              <a:t>Überschrift</a:t>
            </a:r>
            <a:endParaRPr lang="de-AT" dirty="0"/>
          </a:p>
        </p:txBody>
      </p:sp>
      <p:sp>
        <p:nvSpPr>
          <p:cNvPr id="4" name="Textplatzhalter 21"/>
          <p:cNvSpPr>
            <a:spLocks noGrp="1"/>
          </p:cNvSpPr>
          <p:nvPr>
            <p:ph type="body" sz="quarter" idx="10" hasCustomPrompt="1"/>
          </p:nvPr>
        </p:nvSpPr>
        <p:spPr>
          <a:xfrm>
            <a:off x="1474124" y="2146232"/>
            <a:ext cx="6608762" cy="35194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AT" dirty="0" smtClean="0"/>
              <a:t>Text durch Klicken bearbeiten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1287634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474124" y="1623609"/>
            <a:ext cx="6221402" cy="43794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smtClean="0"/>
              <a:t>Überschrift</a:t>
            </a:r>
            <a:endParaRPr lang="de-AT" dirty="0"/>
          </a:p>
        </p:txBody>
      </p:sp>
      <p:sp>
        <p:nvSpPr>
          <p:cNvPr id="4" name="Textplatzhalter 21"/>
          <p:cNvSpPr>
            <a:spLocks noGrp="1"/>
          </p:cNvSpPr>
          <p:nvPr>
            <p:ph type="body" sz="quarter" idx="10" hasCustomPrompt="1"/>
          </p:nvPr>
        </p:nvSpPr>
        <p:spPr>
          <a:xfrm>
            <a:off x="1474124" y="2146232"/>
            <a:ext cx="6608762" cy="35194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AT" dirty="0" smtClean="0"/>
              <a:t>Text durch Klicken bearbeiten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5611718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8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ogo"/>
          <p:cNvSpPr txBox="1">
            <a:spLocks noChangeAspect="1"/>
          </p:cNvSpPr>
          <p:nvPr userDrawn="1"/>
        </p:nvSpPr>
        <p:spPr>
          <a:xfrm>
            <a:off x="9988453" y="370652"/>
            <a:ext cx="1799963" cy="902062"/>
          </a:xfrm>
          <a:prstGeom prst="rect">
            <a:avLst/>
          </a:prstGeom>
          <a:blipFill dpi="0" rotWithShape="1">
            <a:blip r:embed="rId7"/>
            <a:srcRect/>
            <a:stretch>
              <a:fillRect l="6742" t="8349" r="6742" b="8349"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8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583552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9" r:id="rId2"/>
    <p:sldLayoutId id="2147483658" r:id="rId3"/>
    <p:sldLayoutId id="2147483657" r:id="rId4"/>
    <p:sldLayoutId id="2147483650" r:id="rId5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ogo"/>
          <p:cNvSpPr txBox="1">
            <a:spLocks noChangeAspect="1"/>
          </p:cNvSpPr>
          <p:nvPr userDrawn="1"/>
        </p:nvSpPr>
        <p:spPr>
          <a:xfrm>
            <a:off x="9988453" y="370652"/>
            <a:ext cx="1799963" cy="902062"/>
          </a:xfrm>
          <a:prstGeom prst="rect">
            <a:avLst/>
          </a:prstGeom>
          <a:blipFill dpi="0" rotWithShape="1">
            <a:blip r:embed="rId8"/>
            <a:srcRect/>
            <a:stretch>
              <a:fillRect l="6742" t="8349" r="6742" b="8349"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8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72072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1474124" y="1623609"/>
            <a:ext cx="9756000" cy="3081395"/>
          </a:xfrm>
        </p:spPr>
        <p:txBody>
          <a:bodyPr/>
          <a:lstStyle/>
          <a:p>
            <a:pPr algn="ctr"/>
            <a:endParaRPr lang="de-AT" dirty="0" smtClean="0">
              <a:solidFill>
                <a:srgbClr val="97BF0D"/>
              </a:solidFill>
            </a:endParaRPr>
          </a:p>
          <a:p>
            <a:pPr algn="ctr"/>
            <a:endParaRPr lang="de-AT" dirty="0">
              <a:solidFill>
                <a:srgbClr val="97BF0D"/>
              </a:solidFill>
            </a:endParaRPr>
          </a:p>
          <a:p>
            <a:pPr algn="ctr"/>
            <a:r>
              <a:rPr lang="de-AT" dirty="0" smtClean="0">
                <a:solidFill>
                  <a:srgbClr val="97BF0D"/>
                </a:solidFill>
              </a:rPr>
              <a:t>Vormerk- und Vergaberichtlinie für Wohnungen mit Besiedelungsrecht der Stadt Innsbruck</a:t>
            </a:r>
            <a:endParaRPr lang="de-AT" dirty="0">
              <a:solidFill>
                <a:srgbClr val="97BF0D"/>
              </a:solidFill>
            </a:endParaRP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2019994" y="2236919"/>
            <a:ext cx="8111650" cy="1420682"/>
          </a:xfrm>
        </p:spPr>
        <p:txBody>
          <a:bodyPr/>
          <a:lstStyle/>
          <a:p>
            <a:pPr algn="ctr"/>
            <a:endParaRPr lang="de-AT" i="1" dirty="0" smtClean="0"/>
          </a:p>
          <a:p>
            <a:pPr algn="ctr"/>
            <a:endParaRPr lang="de-AT" i="1" dirty="0" smtClean="0"/>
          </a:p>
          <a:p>
            <a:pPr algn="ctr"/>
            <a:endParaRPr lang="de-AT" i="1" dirty="0" smtClean="0"/>
          </a:p>
          <a:p>
            <a:pPr algn="r"/>
            <a:endParaRPr lang="de-AT" dirty="0" smtClean="0"/>
          </a:p>
          <a:p>
            <a:pPr algn="r"/>
            <a:endParaRPr lang="de-AT" dirty="0"/>
          </a:p>
          <a:p>
            <a:pPr algn="r"/>
            <a:endParaRPr lang="de-AT" dirty="0" smtClean="0"/>
          </a:p>
          <a:p>
            <a:pPr algn="r"/>
            <a:endParaRPr lang="de-AT" dirty="0" smtClean="0"/>
          </a:p>
          <a:p>
            <a:pPr algn="r"/>
            <a:r>
              <a:rPr lang="de-AT" sz="1400" dirty="0" smtClean="0"/>
              <a:t>Präsentation am 07.10.2024</a:t>
            </a:r>
          </a:p>
        </p:txBody>
      </p:sp>
    </p:spTree>
    <p:extLst>
      <p:ext uri="{BB962C8B-B14F-4D97-AF65-F5344CB8AC3E}">
        <p14:creationId xmlns:p14="http://schemas.microsoft.com/office/powerpoint/2010/main" val="1056415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1474124" y="1623609"/>
            <a:ext cx="9756000" cy="437947"/>
          </a:xfrm>
        </p:spPr>
        <p:txBody>
          <a:bodyPr/>
          <a:lstStyle/>
          <a:p>
            <a:r>
              <a:rPr lang="de-AT" dirty="0" smtClean="0">
                <a:solidFill>
                  <a:srgbClr val="97BF0D"/>
                </a:solidFill>
              </a:rPr>
              <a:t>Prozessentwicklung Vormerk- und Vergaberichtlinie 2024</a:t>
            </a:r>
            <a:endParaRPr lang="de-AT" dirty="0">
              <a:solidFill>
                <a:srgbClr val="97BF0D"/>
              </a:solidFill>
            </a:endParaRP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964276" y="2236918"/>
            <a:ext cx="10349346" cy="4546267"/>
          </a:xfrm>
        </p:spPr>
        <p:txBody>
          <a:bodyPr/>
          <a:lstStyle/>
          <a:p>
            <a:pPr algn="just"/>
            <a:r>
              <a:rPr lang="de-AT" sz="1600" dirty="0" smtClean="0"/>
              <a:t>Dieser </a:t>
            </a:r>
            <a:r>
              <a:rPr lang="de-AT" sz="1600" dirty="0"/>
              <a:t>Richtlinienvorschlag basiert auf einer </a:t>
            </a:r>
            <a:r>
              <a:rPr lang="de-AT" sz="1600" dirty="0" smtClean="0"/>
              <a:t>2022 – 2023 vorausgegangenen </a:t>
            </a:r>
            <a:r>
              <a:rPr lang="de-AT" sz="1600" dirty="0"/>
              <a:t>Workshop-Reihe </a:t>
            </a:r>
            <a:r>
              <a:rPr lang="de-AT" sz="1600" dirty="0" smtClean="0"/>
              <a:t>unter breiter Beteiligung von Verteter:innen der Gemeinderatsparteien, der Fachleute im Rathaus, der Wohnbauträger, des Landes Tirol, wichtigen externen Fachleuten </a:t>
            </a:r>
            <a:r>
              <a:rPr lang="de-AT" sz="1600" dirty="0"/>
              <a:t>und der langjährigen Erfahrung der Mitarbeitenden in der </a:t>
            </a:r>
            <a:r>
              <a:rPr lang="de-AT" sz="1600" dirty="0" smtClean="0"/>
              <a:t>Fachdienststelle. Eingehend erörtert wurden folgende Themenkomplexe:</a:t>
            </a:r>
          </a:p>
          <a:p>
            <a:pPr marL="971550" lvl="1" indent="-285750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de-AT" sz="1400" dirty="0">
                <a:latin typeface="Arial" panose="020B0604020202020204" pitchFamily="34" charset="0"/>
                <a:cs typeface="Arial" panose="020B0604020202020204" pitchFamily="34" charset="0"/>
              </a:rPr>
              <a:t>Zielgruppe</a:t>
            </a:r>
          </a:p>
          <a:p>
            <a:pPr marL="971550" lvl="1" indent="-285750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de-AT" sz="1400" dirty="0">
                <a:latin typeface="Arial" panose="020B0604020202020204" pitchFamily="34" charset="0"/>
                <a:cs typeface="Arial" panose="020B0604020202020204" pitchFamily="34" charset="0"/>
              </a:rPr>
              <a:t>Wohnungsnotfälle</a:t>
            </a:r>
          </a:p>
          <a:p>
            <a:pPr marL="971550" lvl="1" indent="-285750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de-AT" sz="1400" dirty="0">
                <a:latin typeface="Arial" panose="020B0604020202020204" pitchFamily="34" charset="0"/>
                <a:cs typeface="Arial" panose="020B0604020202020204" pitchFamily="34" charset="0"/>
              </a:rPr>
              <a:t>Vergaberichtlinien für den Mittelstand</a:t>
            </a:r>
          </a:p>
          <a:p>
            <a:pPr marL="971550" lvl="1" indent="-285750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de-AT" sz="1400" dirty="0">
                <a:latin typeface="Arial" panose="020B0604020202020204" pitchFamily="34" charset="0"/>
                <a:cs typeface="Arial" panose="020B0604020202020204" pitchFamily="34" charset="0"/>
              </a:rPr>
              <a:t>Mittelstand, </a:t>
            </a:r>
            <a:r>
              <a:rPr lang="de-AT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Unterstützungsleistungen</a:t>
            </a:r>
            <a:endParaRPr lang="de-AT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285750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de-AT" sz="1400" dirty="0">
                <a:latin typeface="Arial" panose="020B0604020202020204" pitchFamily="34" charset="0"/>
                <a:cs typeface="Arial" panose="020B0604020202020204" pitchFamily="34" charset="0"/>
              </a:rPr>
              <a:t>Delogierung, Befristung</a:t>
            </a:r>
          </a:p>
          <a:p>
            <a:pPr marL="971550" lvl="1" indent="-285750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de-AT" sz="1400" dirty="0">
                <a:latin typeface="Arial" panose="020B0604020202020204" pitchFamily="34" charset="0"/>
                <a:cs typeface="Arial" panose="020B0604020202020204" pitchFamily="34" charset="0"/>
              </a:rPr>
              <a:t>Wohnungsausschuss, Aufgaben und Zuständigkeiten</a:t>
            </a:r>
          </a:p>
          <a:p>
            <a:pPr marL="971550" lvl="1" indent="-285750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de-AT" sz="1400" dirty="0">
                <a:latin typeface="Arial" panose="020B0604020202020204" pitchFamily="34" charset="0"/>
                <a:cs typeface="Arial" panose="020B0604020202020204" pitchFamily="34" charset="0"/>
              </a:rPr>
              <a:t>Kriterien für die Vormerkbarkeit</a:t>
            </a:r>
          </a:p>
          <a:p>
            <a:pPr marL="971550" lvl="1" indent="-285750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de-AT" sz="1400" dirty="0">
                <a:latin typeface="Arial" panose="020B0604020202020204" pitchFamily="34" charset="0"/>
                <a:cs typeface="Arial" panose="020B0604020202020204" pitchFamily="34" charset="0"/>
              </a:rPr>
              <a:t>Punktesystem</a:t>
            </a:r>
          </a:p>
          <a:p>
            <a:pPr marL="971550" lvl="1" indent="-285750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de-AT" sz="1400" dirty="0">
                <a:latin typeface="Arial" panose="020B0604020202020204" pitchFamily="34" charset="0"/>
                <a:cs typeface="Arial" panose="020B0604020202020204" pitchFamily="34" charset="0"/>
              </a:rPr>
              <a:t>Kriterien für die </a:t>
            </a:r>
            <a:r>
              <a:rPr lang="de-AT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Vergabe</a:t>
            </a:r>
            <a:endParaRPr lang="de-AT" dirty="0" smtClean="0"/>
          </a:p>
          <a:p>
            <a:pPr algn="just"/>
            <a:r>
              <a:rPr lang="de-AT" sz="1600" dirty="0" smtClean="0"/>
              <a:t>Es </a:t>
            </a:r>
            <a:r>
              <a:rPr lang="de-AT" sz="1600" dirty="0"/>
              <a:t>fanden </a:t>
            </a:r>
            <a:r>
              <a:rPr lang="de-AT" sz="1600" dirty="0" smtClean="0"/>
              <a:t>zudem Besuche </a:t>
            </a:r>
            <a:r>
              <a:rPr lang="de-AT" sz="1600" dirty="0"/>
              <a:t>in den Städten Wien und </a:t>
            </a:r>
            <a:r>
              <a:rPr lang="de-AT" sz="1600" dirty="0" smtClean="0"/>
              <a:t>Freiburg statt, außerdem eine eingehende Betrachtung vieler Vergaberichtlinien in österreichischen Städten. </a:t>
            </a:r>
            <a:endParaRPr lang="de-AT" sz="1600" dirty="0"/>
          </a:p>
          <a:p>
            <a:pPr algn="r"/>
            <a:endParaRPr lang="de-AT" dirty="0" smtClean="0"/>
          </a:p>
          <a:p>
            <a:pPr algn="r"/>
            <a:endParaRPr lang="de-AT" dirty="0"/>
          </a:p>
          <a:p>
            <a:pPr algn="r"/>
            <a:endParaRPr lang="de-AT" dirty="0" smtClean="0"/>
          </a:p>
          <a:p>
            <a:pPr algn="r"/>
            <a:endParaRPr lang="de-AT" dirty="0"/>
          </a:p>
          <a:p>
            <a:pPr algn="r"/>
            <a:endParaRPr lang="de-AT" dirty="0" smtClean="0"/>
          </a:p>
          <a:p>
            <a:pPr algn="r"/>
            <a:endParaRPr lang="de-AT" dirty="0" smtClean="0"/>
          </a:p>
        </p:txBody>
      </p:sp>
    </p:spTree>
    <p:extLst>
      <p:ext uri="{BB962C8B-B14F-4D97-AF65-F5344CB8AC3E}">
        <p14:creationId xmlns:p14="http://schemas.microsoft.com/office/powerpoint/2010/main" val="3192502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1474124" y="1623609"/>
            <a:ext cx="9756000" cy="437947"/>
          </a:xfrm>
        </p:spPr>
        <p:txBody>
          <a:bodyPr/>
          <a:lstStyle/>
          <a:p>
            <a:r>
              <a:rPr lang="de-AT" dirty="0" smtClean="0">
                <a:solidFill>
                  <a:srgbClr val="97BF0D"/>
                </a:solidFill>
              </a:rPr>
              <a:t>Ziele der neuen Vormerk- und Vergaberichtlinie 2024</a:t>
            </a:r>
            <a:endParaRPr lang="de-AT" dirty="0">
              <a:solidFill>
                <a:srgbClr val="97BF0D"/>
              </a:solidFill>
            </a:endParaRP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964276" y="2236918"/>
            <a:ext cx="10349346" cy="4546267"/>
          </a:xfrm>
        </p:spPr>
        <p:txBody>
          <a:bodyPr/>
          <a:lstStyle/>
          <a:p>
            <a:pPr algn="ctr"/>
            <a:endParaRPr lang="de-AT" i="1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AT" dirty="0" smtClean="0"/>
              <a:t>Zusammenführung </a:t>
            </a:r>
            <a:r>
              <a:rPr lang="de-AT" dirty="0"/>
              <a:t>und bedarfsgerechte Adaptierung der bestehenden Richtlinien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AT" dirty="0" smtClean="0"/>
              <a:t>Erweiterung </a:t>
            </a:r>
            <a:r>
              <a:rPr lang="de-AT" dirty="0"/>
              <a:t>des Kreises der Antragsberechtigten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AT" dirty="0" smtClean="0"/>
              <a:t>Konsequentere </a:t>
            </a:r>
            <a:r>
              <a:rPr lang="de-AT" dirty="0"/>
              <a:t>Vorgehensweise bei Wohnungsablehnungen (Unterstützung von Personen mit tatsächlichem Wohnbedarf)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AT" dirty="0"/>
              <a:t>Eingehen auf </a:t>
            </a:r>
            <a:r>
              <a:rPr lang="de-AT" dirty="0" smtClean="0"/>
              <a:t>den Bedarf </a:t>
            </a:r>
            <a:r>
              <a:rPr lang="de-AT" dirty="0"/>
              <a:t>einer breitgefächerten Bevölkerung (Berücksichtigung sowohl des Mittelstandes als auch der vulnerabelsten </a:t>
            </a:r>
            <a:r>
              <a:rPr lang="de-AT" dirty="0" smtClean="0"/>
              <a:t>Wohnungswerbenden)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AT" dirty="0" smtClean="0"/>
              <a:t>Transparente Vormerkung und Vergabe </a:t>
            </a:r>
          </a:p>
          <a:p>
            <a:pPr>
              <a:spcBef>
                <a:spcPts val="0"/>
              </a:spcBef>
            </a:pPr>
            <a:r>
              <a:rPr lang="de-AT" dirty="0" smtClean="0"/>
              <a:t>    der Wohnungen mit städtischem Besiedelungsrecht</a:t>
            </a:r>
            <a:endParaRPr lang="de-AT" dirty="0"/>
          </a:p>
          <a:p>
            <a:pPr algn="r"/>
            <a:endParaRPr lang="de-AT" dirty="0" smtClean="0"/>
          </a:p>
          <a:p>
            <a:endParaRPr lang="de-AT" dirty="0"/>
          </a:p>
          <a:p>
            <a:pPr algn="r"/>
            <a:endParaRPr lang="de-AT" dirty="0" smtClean="0"/>
          </a:p>
          <a:p>
            <a:pPr algn="r"/>
            <a:endParaRPr lang="de-AT" dirty="0"/>
          </a:p>
          <a:p>
            <a:pPr algn="r"/>
            <a:endParaRPr lang="de-AT" dirty="0" smtClean="0"/>
          </a:p>
          <a:p>
            <a:pPr algn="r"/>
            <a:endParaRPr lang="de-AT" dirty="0" smtClean="0"/>
          </a:p>
        </p:txBody>
      </p:sp>
      <p:pic>
        <p:nvPicPr>
          <p:cNvPr id="9" name="Grafik 8" descr="Trichter Symbol Vektor Symbol Design Illustration 26631717 Vektor Kunst bei  Vecteezy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36182" y="4441616"/>
            <a:ext cx="2141075" cy="224181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89635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1474124" y="1623609"/>
            <a:ext cx="9756000" cy="437947"/>
          </a:xfrm>
        </p:spPr>
        <p:txBody>
          <a:bodyPr/>
          <a:lstStyle/>
          <a:p>
            <a:r>
              <a:rPr lang="de-AT" dirty="0" smtClean="0">
                <a:solidFill>
                  <a:srgbClr val="97BF0D"/>
                </a:solidFill>
              </a:rPr>
              <a:t>Änderungen der neuen Vormerk- und Vergaberichtlinie 2024</a:t>
            </a:r>
            <a:endParaRPr lang="de-AT" dirty="0">
              <a:solidFill>
                <a:srgbClr val="97BF0D"/>
              </a:solidFill>
            </a:endParaRP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964276" y="2236918"/>
            <a:ext cx="10349346" cy="4546267"/>
          </a:xfrm>
        </p:spPr>
        <p:txBody>
          <a:bodyPr/>
          <a:lstStyle/>
          <a:p>
            <a:pPr algn="ctr"/>
            <a:endParaRPr lang="de-AT" i="1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AT" dirty="0"/>
              <a:t>Es gibt nur mehr eine Richtlinie für die Vormerkung und die Vergabe von Wohnungen mit städtischem Besiedelungsrecht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AT" dirty="0" smtClean="0"/>
              <a:t>Auch </a:t>
            </a:r>
            <a:r>
              <a:rPr lang="de-AT" dirty="0"/>
              <a:t>Minderjährige ab 16 </a:t>
            </a:r>
            <a:r>
              <a:rPr lang="de-AT" dirty="0" smtClean="0"/>
              <a:t>Jahren </a:t>
            </a:r>
            <a:r>
              <a:rPr lang="de-AT" dirty="0"/>
              <a:t>in Fremdunterbringung sind vormerkbar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AT" dirty="0" smtClean="0"/>
              <a:t>Ein Daueraufenthaltstitel ist </a:t>
            </a:r>
            <a:r>
              <a:rPr lang="de-AT" dirty="0"/>
              <a:t>nicht mehr zwingend </a:t>
            </a:r>
            <a:r>
              <a:rPr lang="de-AT" dirty="0" smtClean="0"/>
              <a:t>notwendig – ein Aufenthaltstitel </a:t>
            </a:r>
            <a:r>
              <a:rPr lang="de-AT" dirty="0"/>
              <a:t>mit Zugang zum Arbeitsmarkt </a:t>
            </a:r>
            <a:r>
              <a:rPr lang="de-AT" dirty="0" smtClean="0"/>
              <a:t>reicht</a:t>
            </a:r>
            <a:endParaRPr lang="de-AT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AT" dirty="0" smtClean="0"/>
              <a:t>Die Hauptwohnsitz-/Berufstätigkeitszeiten in Innsbruck reduzieren sich auf 4 </a:t>
            </a:r>
            <a:r>
              <a:rPr lang="de-AT" dirty="0"/>
              <a:t>Jahre </a:t>
            </a:r>
            <a:r>
              <a:rPr lang="de-AT" dirty="0" smtClean="0"/>
              <a:t>ununterbrochen (oder </a:t>
            </a:r>
            <a:r>
              <a:rPr lang="de-AT" dirty="0"/>
              <a:t>insgesamt 10 </a:t>
            </a:r>
            <a:r>
              <a:rPr lang="de-AT" dirty="0" smtClean="0"/>
              <a:t>Jahre)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AT" dirty="0" smtClean="0"/>
              <a:t>Der Wohnbedarf wird neu definiert:</a:t>
            </a:r>
          </a:p>
          <a:p>
            <a:pPr marL="971550" lvl="1" indent="-285750">
              <a:buFont typeface="Wingdings" panose="05000000000000000000" pitchFamily="2" charset="2"/>
              <a:buChar char="Ø"/>
            </a:pPr>
            <a:r>
              <a:rPr lang="de-A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Wohnungsgröße</a:t>
            </a:r>
            <a:r>
              <a:rPr lang="de-AT" sz="1600" dirty="0">
                <a:latin typeface="Arial" panose="020B0604020202020204" pitchFamily="34" charset="0"/>
                <a:cs typeface="Arial" panose="020B0604020202020204" pitchFamily="34" charset="0"/>
              </a:rPr>
              <a:t>: es gilt nur noch die </a:t>
            </a:r>
            <a:r>
              <a:rPr lang="de-A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Nettowohnnutzfläche: 15m² für die erste, 10m² für jede weitere Person</a:t>
            </a:r>
          </a:p>
          <a:p>
            <a:pPr marL="971550" lvl="1" indent="-285750">
              <a:buFont typeface="Wingdings" panose="05000000000000000000" pitchFamily="2" charset="2"/>
              <a:buChar char="Ø"/>
            </a:pPr>
            <a:r>
              <a:rPr lang="de-AT" sz="16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de-A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ietzinsbelastung</a:t>
            </a:r>
            <a:r>
              <a:rPr lang="de-AT" sz="1600" dirty="0">
                <a:latin typeface="Arial" panose="020B0604020202020204" pitchFamily="34" charset="0"/>
                <a:cs typeface="Arial" panose="020B0604020202020204" pitchFamily="34" charset="0"/>
              </a:rPr>
              <a:t>: ab </a:t>
            </a:r>
            <a:r>
              <a:rPr lang="de-A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33% </a:t>
            </a:r>
            <a:r>
              <a:rPr lang="de-AT" sz="1600" dirty="0">
                <a:latin typeface="Arial" panose="020B0604020202020204" pitchFamily="34" charset="0"/>
                <a:cs typeface="Arial" panose="020B0604020202020204" pitchFamily="34" charset="0"/>
              </a:rPr>
              <a:t>des </a:t>
            </a:r>
            <a:r>
              <a:rPr lang="de-A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Nettofamilieneinkommens (einmaliger Familienabschlag von 3%)</a:t>
            </a:r>
          </a:p>
          <a:p>
            <a:pPr lvl="1" indent="0">
              <a:buNone/>
            </a:pPr>
            <a:endParaRPr lang="de-AT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de-AT" dirty="0"/>
          </a:p>
          <a:p>
            <a:pPr algn="r"/>
            <a:endParaRPr lang="de-AT" dirty="0" smtClean="0"/>
          </a:p>
          <a:p>
            <a:endParaRPr lang="de-AT" dirty="0"/>
          </a:p>
          <a:p>
            <a:pPr algn="r"/>
            <a:endParaRPr lang="de-AT" dirty="0" smtClean="0"/>
          </a:p>
          <a:p>
            <a:pPr algn="r"/>
            <a:endParaRPr lang="de-AT" dirty="0"/>
          </a:p>
          <a:p>
            <a:pPr algn="r"/>
            <a:endParaRPr lang="de-AT" dirty="0" smtClean="0"/>
          </a:p>
          <a:p>
            <a:pPr algn="r"/>
            <a:endParaRPr lang="de-AT" dirty="0" smtClean="0"/>
          </a:p>
        </p:txBody>
      </p:sp>
    </p:spTree>
    <p:extLst>
      <p:ext uri="{BB962C8B-B14F-4D97-AF65-F5344CB8AC3E}">
        <p14:creationId xmlns:p14="http://schemas.microsoft.com/office/powerpoint/2010/main" val="657499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1474124" y="1623609"/>
            <a:ext cx="9756000" cy="437947"/>
          </a:xfrm>
        </p:spPr>
        <p:txBody>
          <a:bodyPr/>
          <a:lstStyle/>
          <a:p>
            <a:r>
              <a:rPr lang="de-AT" dirty="0" smtClean="0">
                <a:solidFill>
                  <a:srgbClr val="97BF0D"/>
                </a:solidFill>
              </a:rPr>
              <a:t>Änderungen der neuen Vormerk- und Vergaberichtlinie 2024</a:t>
            </a:r>
            <a:endParaRPr lang="de-AT" dirty="0">
              <a:solidFill>
                <a:srgbClr val="97BF0D"/>
              </a:solidFill>
            </a:endParaRP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980902" y="2061556"/>
            <a:ext cx="10349346" cy="4546267"/>
          </a:xfrm>
        </p:spPr>
        <p:txBody>
          <a:bodyPr/>
          <a:lstStyle/>
          <a:p>
            <a:pPr algn="ctr"/>
            <a:endParaRPr lang="de-AT" i="1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AT" dirty="0" smtClean="0"/>
              <a:t>Einführung </a:t>
            </a:r>
            <a:r>
              <a:rPr lang="de-AT" dirty="0"/>
              <a:t>des Innsbrucker </a:t>
            </a:r>
            <a:r>
              <a:rPr lang="de-AT" dirty="0" smtClean="0"/>
              <a:t>Wohntickets </a:t>
            </a:r>
            <a:r>
              <a:rPr lang="de-AT" dirty="0" smtClean="0"/>
              <a:t>(und </a:t>
            </a:r>
            <a:r>
              <a:rPr lang="de-AT" dirty="0"/>
              <a:t>im Zuge dessen der Online-Plattform: vom Zuweisen zum Auswählen einer Wohnung)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AT" dirty="0" smtClean="0"/>
              <a:t>Vergabe von städtischen Wohnungen: </a:t>
            </a:r>
          </a:p>
          <a:p>
            <a:pPr marL="971550" lvl="1" indent="-285750">
              <a:buFont typeface="Wingdings" panose="05000000000000000000" pitchFamily="2" charset="2"/>
              <a:buChar char="Ø"/>
            </a:pPr>
            <a:r>
              <a:rPr lang="de-AT" sz="1600" dirty="0">
                <a:latin typeface="Arial" panose="020B0604020202020204" pitchFamily="34" charset="0"/>
                <a:cs typeface="Arial" panose="020B0604020202020204" pitchFamily="34" charset="0"/>
              </a:rPr>
              <a:t>Kriterium der finanziellen Belastbarkeit kann vorrangig behandelt werden (teurere Wohnungen an Personen mit höherem Einkommen</a:t>
            </a:r>
            <a:r>
              <a:rPr lang="de-A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971550" lvl="1" indent="-285750">
              <a:buFont typeface="Wingdings" panose="05000000000000000000" pitchFamily="2" charset="2"/>
              <a:buChar char="Ø"/>
            </a:pPr>
            <a:r>
              <a:rPr lang="de-A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Bewerbungspflicht: bewirbt sich die wohnungswerbende Person binnen sechs Monaten nicht für mindestens drei Wohnungen wird dies als Ablehnung eines Angebotes gewertet</a:t>
            </a:r>
            <a:endParaRPr lang="de-AT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285750">
              <a:buFont typeface="Wingdings" panose="05000000000000000000" pitchFamily="2" charset="2"/>
              <a:buChar char="Ø"/>
            </a:pPr>
            <a:r>
              <a:rPr lang="de-A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Wohnungsangebot: Die Wohnungen können zeitgleich mehreren wohnungswerbenden Personen angeboten werden (Warte- und </a:t>
            </a:r>
            <a:r>
              <a:rPr lang="de-AT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Leerstandszeiten</a:t>
            </a:r>
            <a:r>
              <a:rPr lang="de-A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können reduziert werden)</a:t>
            </a:r>
          </a:p>
          <a:p>
            <a:pPr lvl="2" indent="0">
              <a:buNone/>
            </a:pPr>
            <a:endParaRPr lang="de-AT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28750" lvl="2" indent="-285750">
              <a:buFont typeface="Wingdings" panose="05000000000000000000" pitchFamily="2" charset="2"/>
              <a:buChar char="Ø"/>
            </a:pPr>
            <a:endParaRPr lang="de-AT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285750">
              <a:buFont typeface="Wingdings" panose="05000000000000000000" pitchFamily="2" charset="2"/>
              <a:buChar char="Ø"/>
            </a:pPr>
            <a:endParaRPr lang="de-AT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indent="0">
              <a:buNone/>
            </a:pPr>
            <a:endParaRPr lang="de-AT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de-AT" dirty="0"/>
          </a:p>
          <a:p>
            <a:pPr algn="r"/>
            <a:endParaRPr lang="de-AT" dirty="0" smtClean="0"/>
          </a:p>
          <a:p>
            <a:endParaRPr lang="de-AT" dirty="0"/>
          </a:p>
          <a:p>
            <a:pPr algn="r"/>
            <a:endParaRPr lang="de-AT" dirty="0" smtClean="0"/>
          </a:p>
          <a:p>
            <a:pPr algn="r"/>
            <a:endParaRPr lang="de-AT" dirty="0"/>
          </a:p>
          <a:p>
            <a:pPr algn="r"/>
            <a:endParaRPr lang="de-AT" dirty="0" smtClean="0"/>
          </a:p>
          <a:p>
            <a:pPr algn="r"/>
            <a:endParaRPr lang="de-AT" dirty="0" smtClean="0"/>
          </a:p>
        </p:txBody>
      </p:sp>
    </p:spTree>
    <p:extLst>
      <p:ext uri="{BB962C8B-B14F-4D97-AF65-F5344CB8AC3E}">
        <p14:creationId xmlns:p14="http://schemas.microsoft.com/office/powerpoint/2010/main" val="139777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1474124" y="1540480"/>
            <a:ext cx="9756000" cy="437947"/>
          </a:xfrm>
        </p:spPr>
        <p:txBody>
          <a:bodyPr/>
          <a:lstStyle/>
          <a:p>
            <a:r>
              <a:rPr lang="de-AT" dirty="0" smtClean="0">
                <a:solidFill>
                  <a:srgbClr val="97BF0D"/>
                </a:solidFill>
              </a:rPr>
              <a:t>Änderungen der neuen Vormerk- und Vergaberichtlinie 2024</a:t>
            </a:r>
            <a:endParaRPr lang="de-AT" dirty="0">
              <a:solidFill>
                <a:srgbClr val="97BF0D"/>
              </a:solidFill>
            </a:endParaRP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947651" y="1884143"/>
            <a:ext cx="10349346" cy="4990480"/>
          </a:xfrm>
        </p:spPr>
        <p:txBody>
          <a:bodyPr/>
          <a:lstStyle/>
          <a:p>
            <a:pPr algn="ctr"/>
            <a:endParaRPr lang="de-AT" i="1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AT" dirty="0" smtClean="0"/>
              <a:t>Vergabe von städtischen Wohnungen: </a:t>
            </a:r>
          </a:p>
          <a:p>
            <a:pPr marL="971550" lvl="1" indent="-285750">
              <a:buFont typeface="Wingdings" panose="05000000000000000000" pitchFamily="2" charset="2"/>
              <a:buChar char="Ø"/>
            </a:pPr>
            <a:r>
              <a:rPr lang="de-AT" sz="1600" dirty="0">
                <a:latin typeface="Arial" panose="020B0604020202020204" pitchFamily="34" charset="0"/>
                <a:cs typeface="Arial" panose="020B0604020202020204" pitchFamily="34" charset="0"/>
              </a:rPr>
              <a:t>Richtgrößen der Wohnungen: </a:t>
            </a:r>
          </a:p>
          <a:p>
            <a:pPr marL="1428750" lvl="2" indent="-285750">
              <a:buFont typeface="Wingdings" panose="05000000000000000000" pitchFamily="2" charset="2"/>
              <a:buChar char="Ø"/>
            </a:pPr>
            <a:r>
              <a:rPr lang="de-AT" sz="1400" dirty="0">
                <a:latin typeface="Arial" panose="020B0604020202020204" pitchFamily="34" charset="0"/>
                <a:cs typeface="Arial" panose="020B0604020202020204" pitchFamily="34" charset="0"/>
              </a:rPr>
              <a:t>flexiblere Möglichkeiten (Personenanzahl, Grundriss, finanzielle Zumutbarkeit)</a:t>
            </a:r>
          </a:p>
          <a:p>
            <a:pPr marL="1428750" lvl="2" indent="-285750">
              <a:buFont typeface="Wingdings" panose="05000000000000000000" pitchFamily="2" charset="2"/>
              <a:buChar char="Ø"/>
            </a:pPr>
            <a:r>
              <a:rPr lang="de-AT" sz="1400" dirty="0">
                <a:latin typeface="Arial" panose="020B0604020202020204" pitchFamily="34" charset="0"/>
                <a:cs typeface="Arial" panose="020B0604020202020204" pitchFamily="34" charset="0"/>
              </a:rPr>
              <a:t>Richtgrößen sind nicht mehr abhängig vom Geschlecht der Kinder (mehr Entscheidungsfreiheit)</a:t>
            </a:r>
          </a:p>
          <a:p>
            <a:pPr marL="1428750" lvl="2" indent="-285750">
              <a:buFont typeface="Wingdings" panose="05000000000000000000" pitchFamily="2" charset="2"/>
              <a:buChar char="Ø"/>
            </a:pPr>
            <a:r>
              <a:rPr lang="de-AT" sz="1400" dirty="0">
                <a:latin typeface="Arial" panose="020B0604020202020204" pitchFamily="34" charset="0"/>
                <a:cs typeface="Arial" panose="020B0604020202020204" pitchFamily="34" charset="0"/>
              </a:rPr>
              <a:t>Berücksichtigung von </a:t>
            </a:r>
            <a:r>
              <a:rPr lang="de-AT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Pflegepersonen</a:t>
            </a:r>
          </a:p>
          <a:p>
            <a:pPr lvl="2" indent="0">
              <a:buNone/>
            </a:pPr>
            <a:endParaRPr lang="de-AT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285750">
              <a:buFont typeface="Wingdings" panose="05000000000000000000" pitchFamily="2" charset="2"/>
              <a:buChar char="Ø"/>
            </a:pPr>
            <a:r>
              <a:rPr lang="de-A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Sondervergaben</a:t>
            </a:r>
            <a:r>
              <a:rPr lang="de-AT" sz="1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1428750" lvl="2" indent="-285750">
              <a:buFont typeface="Wingdings" panose="05000000000000000000" pitchFamily="2" charset="2"/>
              <a:buChar char="Ø"/>
            </a:pPr>
            <a:r>
              <a:rPr lang="de-AT" sz="1400" dirty="0">
                <a:latin typeface="Arial" panose="020B0604020202020204" pitchFamily="34" charset="0"/>
                <a:cs typeface="Arial" panose="020B0604020202020204" pitchFamily="34" charset="0"/>
              </a:rPr>
              <a:t>Dringlichkeitsvergabe </a:t>
            </a:r>
            <a:r>
              <a:rPr lang="de-AT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(Dringlichkeitsgremium: dadurch zeitnahe Vergabemöglichkeiten bspw. Wohnungswerbende aus anerkannten Notunterkünften)</a:t>
            </a:r>
            <a:endParaRPr lang="de-AT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28750" lvl="2" indent="-285750">
              <a:buFont typeface="Wingdings" panose="05000000000000000000" pitchFamily="2" charset="2"/>
              <a:buChar char="Ø"/>
            </a:pPr>
            <a:r>
              <a:rPr lang="de-AT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Wohnversorgung </a:t>
            </a:r>
            <a:r>
              <a:rPr lang="de-AT" sz="1400" dirty="0">
                <a:latin typeface="Arial" panose="020B0604020202020204" pitchFamily="34" charset="0"/>
                <a:cs typeface="Arial" panose="020B0604020202020204" pitchFamily="34" charset="0"/>
              </a:rPr>
              <a:t>zum Zwecke der Pflege einer </a:t>
            </a:r>
            <a:r>
              <a:rPr lang="de-AT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familienangehörigen</a:t>
            </a:r>
            <a:r>
              <a:rPr lang="de-AT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sz="1400" dirty="0">
                <a:latin typeface="Arial" panose="020B0604020202020204" pitchFamily="34" charset="0"/>
                <a:cs typeface="Arial" panose="020B0604020202020204" pitchFamily="34" charset="0"/>
              </a:rPr>
              <a:t>Person</a:t>
            </a:r>
          </a:p>
          <a:p>
            <a:pPr lvl="2" indent="0">
              <a:buNone/>
            </a:pPr>
            <a:endParaRPr lang="de-AT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285750">
              <a:buFont typeface="Wingdings" panose="05000000000000000000" pitchFamily="2" charset="2"/>
              <a:buChar char="Ø"/>
            </a:pPr>
            <a:r>
              <a:rPr lang="de-A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Wohnungswechsel: der Wohnungswechsel soll erleichtert und bedarfsgerechter gestaltet werden:</a:t>
            </a:r>
          </a:p>
          <a:p>
            <a:pPr marL="1428750" lvl="2" indent="-285750">
              <a:buFont typeface="Wingdings" panose="05000000000000000000" pitchFamily="2" charset="2"/>
              <a:buChar char="Ø"/>
            </a:pPr>
            <a:r>
              <a:rPr lang="de-AT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Genauer und transparenter definiert</a:t>
            </a:r>
          </a:p>
          <a:p>
            <a:pPr marL="1428750" lvl="2" indent="-285750">
              <a:buFont typeface="Wingdings" panose="05000000000000000000" pitchFamily="2" charset="2"/>
              <a:buChar char="Ø"/>
            </a:pPr>
            <a:r>
              <a:rPr lang="de-AT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flexiblere Möglichkeiten (schnellere Wohnversorgung, Berücksichtigung von Lagewünschen und Wohnungsgröße)</a:t>
            </a:r>
          </a:p>
          <a:p>
            <a:pPr lvl="2" indent="0">
              <a:buNone/>
            </a:pPr>
            <a:endParaRPr lang="de-AT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28750" lvl="2" indent="-285750">
              <a:buFont typeface="Wingdings" panose="05000000000000000000" pitchFamily="2" charset="2"/>
              <a:buChar char="Ø"/>
            </a:pPr>
            <a:endParaRPr lang="de-AT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indent="0">
              <a:buNone/>
            </a:pPr>
            <a:endParaRPr lang="de-AT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28750" lvl="2" indent="-285750">
              <a:buFont typeface="Wingdings" panose="05000000000000000000" pitchFamily="2" charset="2"/>
              <a:buChar char="Ø"/>
            </a:pPr>
            <a:endParaRPr lang="de-AT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285750">
              <a:buFont typeface="Wingdings" panose="05000000000000000000" pitchFamily="2" charset="2"/>
              <a:buChar char="Ø"/>
            </a:pPr>
            <a:endParaRPr lang="de-AT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indent="0">
              <a:buNone/>
            </a:pPr>
            <a:endParaRPr lang="de-AT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de-AT" dirty="0"/>
          </a:p>
          <a:p>
            <a:pPr algn="r"/>
            <a:endParaRPr lang="de-AT" dirty="0" smtClean="0"/>
          </a:p>
          <a:p>
            <a:endParaRPr lang="de-AT" dirty="0"/>
          </a:p>
          <a:p>
            <a:pPr algn="r"/>
            <a:endParaRPr lang="de-AT" dirty="0" smtClean="0"/>
          </a:p>
          <a:p>
            <a:pPr algn="r"/>
            <a:endParaRPr lang="de-AT" dirty="0"/>
          </a:p>
          <a:p>
            <a:pPr algn="r"/>
            <a:endParaRPr lang="de-AT" dirty="0" smtClean="0"/>
          </a:p>
          <a:p>
            <a:pPr algn="r"/>
            <a:endParaRPr lang="de-AT" dirty="0" smtClean="0"/>
          </a:p>
        </p:txBody>
      </p:sp>
    </p:spTree>
    <p:extLst>
      <p:ext uri="{BB962C8B-B14F-4D97-AF65-F5344CB8AC3E}">
        <p14:creationId xmlns:p14="http://schemas.microsoft.com/office/powerpoint/2010/main" val="909913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1474124" y="1623609"/>
            <a:ext cx="9756000" cy="437947"/>
          </a:xfrm>
        </p:spPr>
        <p:txBody>
          <a:bodyPr/>
          <a:lstStyle/>
          <a:p>
            <a:r>
              <a:rPr lang="de-AT" dirty="0" smtClean="0">
                <a:solidFill>
                  <a:srgbClr val="97BF0D"/>
                </a:solidFill>
              </a:rPr>
              <a:t>Änderungen der neuen Vormerk- und Vergaberichtlinie 2024</a:t>
            </a:r>
            <a:endParaRPr lang="de-AT" dirty="0">
              <a:solidFill>
                <a:srgbClr val="97BF0D"/>
              </a:solidFill>
            </a:endParaRP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964276" y="2061556"/>
            <a:ext cx="10349346" cy="4546267"/>
          </a:xfrm>
        </p:spPr>
        <p:txBody>
          <a:bodyPr/>
          <a:lstStyle/>
          <a:p>
            <a:pPr algn="ctr"/>
            <a:endParaRPr lang="de-AT" i="1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AT" dirty="0" smtClean="0"/>
              <a:t>Ausschluss &amp; Sonderwartezeiten: </a:t>
            </a:r>
          </a:p>
          <a:p>
            <a:pPr marL="971550" lvl="1" indent="-285750">
              <a:buFont typeface="Wingdings" panose="05000000000000000000" pitchFamily="2" charset="2"/>
              <a:buChar char="Ø"/>
            </a:pPr>
            <a:r>
              <a:rPr lang="de-A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Erweiterung der Ausschlusskriterien</a:t>
            </a:r>
            <a:endParaRPr lang="de-AT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285750">
              <a:buFont typeface="Wingdings" panose="05000000000000000000" pitchFamily="2" charset="2"/>
              <a:buChar char="Ø"/>
            </a:pPr>
            <a:r>
              <a:rPr lang="de-A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Sonderwartezeiten von drei bzw. fünf Jahren  </a:t>
            </a:r>
          </a:p>
          <a:p>
            <a:pPr marL="1428750" lvl="2" indent="-285750">
              <a:buFont typeface="Wingdings" panose="05000000000000000000" pitchFamily="2" charset="2"/>
              <a:buChar char="Ø"/>
            </a:pPr>
            <a:r>
              <a:rPr lang="de-AT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Bspw.: bei Untervermietung einer städtischen Wohnung =&gt; 5 Jahre Wartezeit bis zur nächsten Antragsstellung</a:t>
            </a:r>
          </a:p>
          <a:p>
            <a:pPr lvl="3" indent="0">
              <a:buNone/>
            </a:pPr>
            <a:endParaRPr lang="de-AT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AT" dirty="0" smtClean="0"/>
              <a:t>Punktesystem</a:t>
            </a:r>
            <a:r>
              <a:rPr lang="de-AT" dirty="0"/>
              <a:t>: </a:t>
            </a:r>
          </a:p>
          <a:p>
            <a:pPr marL="971550" lvl="1" indent="-285750">
              <a:buFont typeface="Wingdings" panose="05000000000000000000" pitchFamily="2" charset="2"/>
              <a:buChar char="Ø"/>
            </a:pPr>
            <a:r>
              <a:rPr lang="de-A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Änderungen bspw. bei:</a:t>
            </a:r>
          </a:p>
          <a:p>
            <a:pPr marL="1428750" lvl="2" indent="-285750">
              <a:buFont typeface="Wingdings" panose="05000000000000000000" pitchFamily="2" charset="2"/>
              <a:buChar char="Ø"/>
            </a:pPr>
            <a:r>
              <a:rPr lang="de-AT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Überbelegung </a:t>
            </a:r>
            <a:r>
              <a:rPr lang="de-AT" sz="1400" dirty="0">
                <a:latin typeface="Arial" panose="020B0604020202020204" pitchFamily="34" charset="0"/>
                <a:cs typeface="Arial" panose="020B0604020202020204" pitchFamily="34" charset="0"/>
              </a:rPr>
              <a:t>der </a:t>
            </a:r>
            <a:r>
              <a:rPr lang="de-AT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Wohnung</a:t>
            </a:r>
          </a:p>
          <a:p>
            <a:pPr marL="1428750" lvl="2" indent="-285750">
              <a:buFont typeface="Wingdings" panose="05000000000000000000" pitchFamily="2" charset="2"/>
              <a:buChar char="Ø"/>
            </a:pPr>
            <a:r>
              <a:rPr lang="de-AT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einmaliger Kinderzuschlag</a:t>
            </a:r>
          </a:p>
          <a:p>
            <a:pPr marL="1428750" lvl="2" indent="-285750">
              <a:buFont typeface="Wingdings" panose="05000000000000000000" pitchFamily="2" charset="2"/>
              <a:buChar char="Ø"/>
            </a:pPr>
            <a:r>
              <a:rPr lang="de-AT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Punkte </a:t>
            </a:r>
            <a:r>
              <a:rPr lang="de-AT" sz="1400" dirty="0">
                <a:latin typeface="Arial" panose="020B0604020202020204" pitchFamily="34" charset="0"/>
                <a:cs typeface="Arial" panose="020B0604020202020204" pitchFamily="34" charset="0"/>
              </a:rPr>
              <a:t>für Alleinerziehende und </a:t>
            </a:r>
            <a:r>
              <a:rPr lang="de-AT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definierte Berufsgruppen</a:t>
            </a:r>
          </a:p>
          <a:p>
            <a:pPr marL="1428750" lvl="2" indent="-285750">
              <a:buFont typeface="Wingdings" panose="05000000000000000000" pitchFamily="2" charset="2"/>
              <a:buChar char="Ø"/>
            </a:pPr>
            <a:r>
              <a:rPr lang="de-AT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Minuspunkte </a:t>
            </a:r>
            <a:r>
              <a:rPr lang="de-AT" sz="1400" dirty="0">
                <a:latin typeface="Arial" panose="020B0604020202020204" pitchFamily="34" charset="0"/>
                <a:cs typeface="Arial" panose="020B0604020202020204" pitchFamily="34" charset="0"/>
              </a:rPr>
              <a:t>bei Ablehnung eines </a:t>
            </a:r>
            <a:r>
              <a:rPr lang="de-AT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Wohnungsangebotes</a:t>
            </a:r>
          </a:p>
          <a:p>
            <a:pPr lvl="3" indent="0">
              <a:buNone/>
            </a:pPr>
            <a:endParaRPr lang="de-AT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indent="0">
              <a:buNone/>
            </a:pPr>
            <a:endParaRPr lang="de-AT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28750" lvl="2" indent="-285750">
              <a:buFont typeface="Wingdings" panose="05000000000000000000" pitchFamily="2" charset="2"/>
              <a:buChar char="Ø"/>
            </a:pPr>
            <a:endParaRPr lang="de-AT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285750">
              <a:buFont typeface="Wingdings" panose="05000000000000000000" pitchFamily="2" charset="2"/>
              <a:buChar char="Ø"/>
            </a:pPr>
            <a:endParaRPr lang="de-AT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indent="0">
              <a:buNone/>
            </a:pPr>
            <a:endParaRPr lang="de-AT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de-AT" dirty="0"/>
          </a:p>
          <a:p>
            <a:pPr algn="r"/>
            <a:endParaRPr lang="de-AT" dirty="0" smtClean="0"/>
          </a:p>
          <a:p>
            <a:endParaRPr lang="de-AT" dirty="0"/>
          </a:p>
          <a:p>
            <a:pPr algn="r"/>
            <a:endParaRPr lang="de-AT" dirty="0" smtClean="0"/>
          </a:p>
          <a:p>
            <a:pPr algn="r"/>
            <a:endParaRPr lang="de-AT" dirty="0"/>
          </a:p>
          <a:p>
            <a:pPr algn="r"/>
            <a:endParaRPr lang="de-AT" dirty="0" smtClean="0"/>
          </a:p>
          <a:p>
            <a:pPr algn="r"/>
            <a:endParaRPr lang="de-AT" dirty="0" smtClean="0"/>
          </a:p>
        </p:txBody>
      </p:sp>
    </p:spTree>
    <p:extLst>
      <p:ext uri="{BB962C8B-B14F-4D97-AF65-F5344CB8AC3E}">
        <p14:creationId xmlns:p14="http://schemas.microsoft.com/office/powerpoint/2010/main" val="2234162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1274618" y="3311093"/>
            <a:ext cx="9144000" cy="437947"/>
          </a:xfrm>
        </p:spPr>
        <p:txBody>
          <a:bodyPr/>
          <a:lstStyle/>
          <a:p>
            <a:pPr algn="ctr"/>
            <a:r>
              <a:rPr lang="de-AT" dirty="0" smtClean="0">
                <a:solidFill>
                  <a:srgbClr val="97BF0D"/>
                </a:solidFill>
              </a:rPr>
              <a:t>Vielen Dank für die Aufmerksamkeit!</a:t>
            </a:r>
            <a:endParaRPr lang="de-AT" dirty="0">
              <a:solidFill>
                <a:srgbClr val="97BF0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346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nutzerdefiniertes Design">
  <a:themeElements>
    <a:clrScheme name="Brandfarben Stadt Innsbruck">
      <a:dk1>
        <a:sysClr val="windowText" lastClr="000000"/>
      </a:dk1>
      <a:lt1>
        <a:srgbClr val="E2001A"/>
      </a:lt1>
      <a:dk2>
        <a:srgbClr val="707073"/>
      </a:dk2>
      <a:lt2>
        <a:srgbClr val="97BF0D"/>
      </a:lt2>
      <a:accent1>
        <a:srgbClr val="75C4EA"/>
      </a:accent1>
      <a:accent2>
        <a:srgbClr val="D95E9B"/>
      </a:accent2>
      <a:accent3>
        <a:srgbClr val="F9B200"/>
      </a:accent3>
      <a:accent4>
        <a:srgbClr val="006AB3"/>
      </a:accent4>
      <a:accent5>
        <a:srgbClr val="00ADB3"/>
      </a:accent5>
      <a:accent6>
        <a:srgbClr val="894B94"/>
      </a:accent6>
      <a:hlink>
        <a:srgbClr val="FFFFFF"/>
      </a:hlink>
      <a:folHlink>
        <a:srgbClr val="FFFF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Benutzerdefiniertes Design">
  <a:themeElements>
    <a:clrScheme name="Benutzerdefiniert 1">
      <a:dk1>
        <a:sysClr val="windowText" lastClr="000000"/>
      </a:dk1>
      <a:lt1>
        <a:srgbClr val="E2001A"/>
      </a:lt1>
      <a:dk2>
        <a:srgbClr val="707073"/>
      </a:dk2>
      <a:lt2>
        <a:srgbClr val="F6A800"/>
      </a:lt2>
      <a:accent1>
        <a:srgbClr val="B1C800"/>
      </a:accent1>
      <a:accent2>
        <a:srgbClr val="009932"/>
      </a:accent2>
      <a:accent3>
        <a:srgbClr val="E6418D"/>
      </a:accent3>
      <a:accent4>
        <a:srgbClr val="894B94"/>
      </a:accent4>
      <a:accent5>
        <a:srgbClr val="006AB3"/>
      </a:accent5>
      <a:accent6>
        <a:srgbClr val="00A3B4"/>
      </a:accent6>
      <a:hlink>
        <a:srgbClr val="00A3B4"/>
      </a:hlink>
      <a:folHlink>
        <a:srgbClr val="007A87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525</Words>
  <Application>Microsoft Office PowerPoint</Application>
  <PresentationFormat>Breitbild</PresentationFormat>
  <Paragraphs>120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8</vt:i4>
      </vt:variant>
    </vt:vector>
  </HeadingPairs>
  <TitlesOfParts>
    <vt:vector size="14" baseType="lpstr">
      <vt:lpstr>Arial</vt:lpstr>
      <vt:lpstr>Calibri</vt:lpstr>
      <vt:lpstr>Courier New</vt:lpstr>
      <vt:lpstr>Wingdings</vt:lpstr>
      <vt:lpstr>Benutzerdefiniertes Design</vt:lpstr>
      <vt:lpstr>1_Benutzerdefiniertes 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Stadtmagistrat Innsbruck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Romillo Johanna</dc:creator>
  <cp:lastModifiedBy>Freinhofer Michael</cp:lastModifiedBy>
  <cp:revision>139</cp:revision>
  <cp:lastPrinted>2024-09-09T14:05:01Z</cp:lastPrinted>
  <dcterms:created xsi:type="dcterms:W3CDTF">2020-12-17T10:25:41Z</dcterms:created>
  <dcterms:modified xsi:type="dcterms:W3CDTF">2024-10-07T08:27:02Z</dcterms:modified>
</cp:coreProperties>
</file>